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4"/>
  </p:sldMasterIdLst>
  <p:notesMasterIdLst>
    <p:notesMasterId r:id="rId22"/>
  </p:notesMasterIdLst>
  <p:sldIdLst>
    <p:sldId id="260" r:id="rId5"/>
    <p:sldId id="563" r:id="rId6"/>
    <p:sldId id="564" r:id="rId7"/>
    <p:sldId id="632" r:id="rId8"/>
    <p:sldId id="659" r:id="rId9"/>
    <p:sldId id="660" r:id="rId10"/>
    <p:sldId id="661" r:id="rId11"/>
    <p:sldId id="662" r:id="rId12"/>
    <p:sldId id="663" r:id="rId13"/>
    <p:sldId id="664" r:id="rId14"/>
    <p:sldId id="666" r:id="rId15"/>
    <p:sldId id="667" r:id="rId16"/>
    <p:sldId id="665" r:id="rId17"/>
    <p:sldId id="668" r:id="rId18"/>
    <p:sldId id="620" r:id="rId19"/>
    <p:sldId id="649" r:id="rId20"/>
    <p:sldId id="624"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
      <p:font typeface="Source Sans Pro" panose="020B0503030403020204" pitchFamily="34" charset="0"/>
      <p:regular r:id="rId31"/>
      <p:bold r:id="rId32"/>
      <p:italic r:id="rId33"/>
      <p:boldItalic r:id="rId34"/>
    </p:embeddedFont>
    <p:embeddedFont>
      <p:font typeface="Stag Book" panose="02000503060000020004" charset="0"/>
      <p:regular r:id="rId35"/>
      <p:italic r:id="rId36"/>
    </p:embeddedFont>
  </p:embeddedFontLst>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00ED"/>
    <a:srgbClr val="E54809"/>
    <a:srgbClr val="E8182F"/>
    <a:srgbClr val="FFCA24"/>
    <a:srgbClr val="EA1A2F"/>
    <a:srgbClr val="47CFFF"/>
    <a:srgbClr val="E91A30"/>
    <a:srgbClr val="E38A7F"/>
    <a:srgbClr val="E66365"/>
    <a:srgbClr val="E535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8398EE-EF58-48F7-A8A8-D5CB02C13565}" v="37" dt="2021-07-23T22:34:09.021"/>
    <p1510:client id="{C86AAB66-28DD-4741-A4EB-136BC529A82A}" v="2" dt="2021-08-24T14:29:10.155"/>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38" autoAdjust="0"/>
    <p:restoredTop sz="90893" autoAdjust="0"/>
  </p:normalViewPr>
  <p:slideViewPr>
    <p:cSldViewPr snapToGrid="0">
      <p:cViewPr varScale="1">
        <p:scale>
          <a:sx n="78" d="100"/>
          <a:sy n="78" d="100"/>
        </p:scale>
        <p:origin x="1008" y="62"/>
      </p:cViewPr>
      <p:guideLst>
        <p:guide pos="3840"/>
        <p:guide orient="horz" pos="2160"/>
      </p:guideLst>
    </p:cSldViewPr>
  </p:slideViewPr>
  <p:outlineViewPr>
    <p:cViewPr>
      <p:scale>
        <a:sx n="33" d="100"/>
        <a:sy n="33" d="100"/>
      </p:scale>
      <p:origin x="0" y="-1572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12.fntdata"/><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sarrollo Curricular" clId="Web-{D03FB84D-AF2A-461A-B46F-DD7B3F5826B6}"/>
    <pc:docChg chg="addSld delSld modSld sldOrd">
      <pc:chgData name="Desarrollo Curricular" userId="" providerId="" clId="Web-{D03FB84D-AF2A-461A-B46F-DD7B3F5826B6}" dt="2021-05-26T13:43:00.766" v="14" actId="20577"/>
      <pc:docMkLst>
        <pc:docMk/>
      </pc:docMkLst>
      <pc:sldChg chg="modSp del">
        <pc:chgData name="Desarrollo Curricular" userId="" providerId="" clId="Web-{D03FB84D-AF2A-461A-B46F-DD7B3F5826B6}" dt="2021-05-26T13:42:01.718" v="1"/>
        <pc:sldMkLst>
          <pc:docMk/>
          <pc:sldMk cId="3825174403" sldId="288"/>
        </pc:sldMkLst>
        <pc:spChg chg="mod">
          <ac:chgData name="Desarrollo Curricular" userId="" providerId="" clId="Web-{D03FB84D-AF2A-461A-B46F-DD7B3F5826B6}" dt="2021-05-26T13:41:45.593" v="0" actId="20577"/>
          <ac:spMkLst>
            <pc:docMk/>
            <pc:sldMk cId="3825174403" sldId="288"/>
            <ac:spMk id="2" creationId="{429C049A-7F2A-BC47-B9C2-0C6CE4CD201C}"/>
          </ac:spMkLst>
        </pc:spChg>
      </pc:sldChg>
      <pc:sldChg chg="addSp delSp">
        <pc:chgData name="Desarrollo Curricular" userId="" providerId="" clId="Web-{D03FB84D-AF2A-461A-B46F-DD7B3F5826B6}" dt="2021-05-26T13:42:13.562" v="5"/>
        <pc:sldMkLst>
          <pc:docMk/>
          <pc:sldMk cId="2866921917" sldId="563"/>
        </pc:sldMkLst>
        <pc:spChg chg="add del">
          <ac:chgData name="Desarrollo Curricular" userId="" providerId="" clId="Web-{D03FB84D-AF2A-461A-B46F-DD7B3F5826B6}" dt="2021-05-26T13:42:13.562" v="5"/>
          <ac:spMkLst>
            <pc:docMk/>
            <pc:sldMk cId="2866921917" sldId="563"/>
            <ac:spMk id="3" creationId="{510C7750-92C1-4B86-BEC3-F7F77A015369}"/>
          </ac:spMkLst>
        </pc:spChg>
        <pc:spChg chg="add del">
          <ac:chgData name="Desarrollo Curricular" userId="" providerId="" clId="Web-{D03FB84D-AF2A-461A-B46F-DD7B3F5826B6}" dt="2021-05-26T13:42:10.109" v="4"/>
          <ac:spMkLst>
            <pc:docMk/>
            <pc:sldMk cId="2866921917" sldId="563"/>
            <ac:spMk id="4" creationId="{E7D933D2-DD93-46CE-A7F9-DD0D45489857}"/>
          </ac:spMkLst>
        </pc:spChg>
      </pc:sldChg>
      <pc:sldChg chg="addSp">
        <pc:chgData name="Desarrollo Curricular" userId="" providerId="" clId="Web-{D03FB84D-AF2A-461A-B46F-DD7B3F5826B6}" dt="2021-05-26T13:42:31.625" v="6"/>
        <pc:sldMkLst>
          <pc:docMk/>
          <pc:sldMk cId="1026487" sldId="564"/>
        </pc:sldMkLst>
        <pc:spChg chg="add">
          <ac:chgData name="Desarrollo Curricular" userId="" providerId="" clId="Web-{D03FB84D-AF2A-461A-B46F-DD7B3F5826B6}" dt="2021-05-26T13:42:31.625" v="6"/>
          <ac:spMkLst>
            <pc:docMk/>
            <pc:sldMk cId="1026487" sldId="564"/>
            <ac:spMk id="3" creationId="{BC057E80-EF45-4BFA-81AB-236A4564C5A5}"/>
          </ac:spMkLst>
        </pc:spChg>
      </pc:sldChg>
      <pc:sldChg chg="addSp delSp modSp add ord replId">
        <pc:chgData name="Desarrollo Curricular" userId="" providerId="" clId="Web-{D03FB84D-AF2A-461A-B46F-DD7B3F5826B6}" dt="2021-05-26T13:43:00.766" v="14" actId="20577"/>
        <pc:sldMkLst>
          <pc:docMk/>
          <pc:sldMk cId="3657153734" sldId="625"/>
        </pc:sldMkLst>
        <pc:spChg chg="add del mod">
          <ac:chgData name="Desarrollo Curricular" userId="" providerId="" clId="Web-{D03FB84D-AF2A-461A-B46F-DD7B3F5826B6}" dt="2021-05-26T13:42:53.641" v="12"/>
          <ac:spMkLst>
            <pc:docMk/>
            <pc:sldMk cId="3657153734" sldId="625"/>
            <ac:spMk id="2" creationId="{C41C7A3F-DDF6-48FE-96D5-11DA799F028A}"/>
          </ac:spMkLst>
        </pc:spChg>
        <pc:spChg chg="mod">
          <ac:chgData name="Desarrollo Curricular" userId="" providerId="" clId="Web-{D03FB84D-AF2A-461A-B46F-DD7B3F5826B6}" dt="2021-05-26T13:43:00.766" v="14" actId="20577"/>
          <ac:spMkLst>
            <pc:docMk/>
            <pc:sldMk cId="3657153734" sldId="625"/>
            <ac:spMk id="3" creationId="{7279C2AC-66F9-4C8F-929B-40A387D8CCE2}"/>
          </ac:spMkLst>
        </pc:spChg>
      </pc:sldChg>
    </pc:docChg>
  </pc:docChgLst>
  <pc:docChgLst>
    <pc:chgData name="Desarrollo Curricular" clId="Web-{E1BD9046-ADBE-4791-90D3-255924FFE5AD}"/>
    <pc:docChg chg="delSld modSld">
      <pc:chgData name="Desarrollo Curricular" userId="" providerId="" clId="Web-{E1BD9046-ADBE-4791-90D3-255924FFE5AD}" dt="2021-05-31T22:24:23.656" v="1"/>
      <pc:docMkLst>
        <pc:docMk/>
      </pc:docMkLst>
      <pc:sldChg chg="delSp">
        <pc:chgData name="Desarrollo Curricular" userId="" providerId="" clId="Web-{E1BD9046-ADBE-4791-90D3-255924FFE5AD}" dt="2021-05-31T22:24:23.656" v="1"/>
        <pc:sldMkLst>
          <pc:docMk/>
          <pc:sldMk cId="2866921917" sldId="563"/>
        </pc:sldMkLst>
        <pc:spChg chg="del">
          <ac:chgData name="Desarrollo Curricular" userId="" providerId="" clId="Web-{E1BD9046-ADBE-4791-90D3-255924FFE5AD}" dt="2021-05-31T22:24:23.656" v="1"/>
          <ac:spMkLst>
            <pc:docMk/>
            <pc:sldMk cId="2866921917" sldId="563"/>
            <ac:spMk id="3" creationId="{510FA6F5-77D4-D245-A373-981E07E592A9}"/>
          </ac:spMkLst>
        </pc:spChg>
      </pc:sldChg>
      <pc:sldChg chg="del">
        <pc:chgData name="Desarrollo Curricular" userId="" providerId="" clId="Web-{E1BD9046-ADBE-4791-90D3-255924FFE5AD}" dt="2021-05-31T22:24:16.796" v="0"/>
        <pc:sldMkLst>
          <pc:docMk/>
          <pc:sldMk cId="3657153734" sldId="625"/>
        </pc:sldMkLst>
      </pc:sldChg>
    </pc:docChg>
  </pc:docChgLst>
  <pc:docChgLst>
    <pc:chgData name="MANUEL ALBERTO GUEVARA  NAJARRO" userId="dc0839a7-ef25-445d-88fe-29223dfab4a5" providerId="ADAL" clId="{5109A622-0B6F-4C6B-9FD7-82AAD568679F}"/>
    <pc:docChg chg="undo custSel addSld delSld modSld">
      <pc:chgData name="MANUEL ALBERTO GUEVARA  NAJARRO" userId="dc0839a7-ef25-445d-88fe-29223dfab4a5" providerId="ADAL" clId="{5109A622-0B6F-4C6B-9FD7-82AAD568679F}" dt="2021-07-02T01:06:35.709" v="920" actId="20577"/>
      <pc:docMkLst>
        <pc:docMk/>
      </pc:docMkLst>
      <pc:sldChg chg="modSp mod">
        <pc:chgData name="MANUEL ALBERTO GUEVARA  NAJARRO" userId="dc0839a7-ef25-445d-88fe-29223dfab4a5" providerId="ADAL" clId="{5109A622-0B6F-4C6B-9FD7-82AAD568679F}" dt="2021-07-01T23:06:23.093" v="4" actId="20577"/>
        <pc:sldMkLst>
          <pc:docMk/>
          <pc:sldMk cId="2866921917" sldId="563"/>
        </pc:sldMkLst>
        <pc:spChg chg="mod">
          <ac:chgData name="MANUEL ALBERTO GUEVARA  NAJARRO" userId="dc0839a7-ef25-445d-88fe-29223dfab4a5" providerId="ADAL" clId="{5109A622-0B6F-4C6B-9FD7-82AAD568679F}" dt="2021-07-01T23:06:23.093" v="4" actId="20577"/>
          <ac:spMkLst>
            <pc:docMk/>
            <pc:sldMk cId="2866921917" sldId="563"/>
            <ac:spMk id="2" creationId="{7273257F-D179-0F4C-B01F-BB2035DAEC54}"/>
          </ac:spMkLst>
        </pc:spChg>
      </pc:sldChg>
      <pc:sldChg chg="modSp mod">
        <pc:chgData name="MANUEL ALBERTO GUEVARA  NAJARRO" userId="dc0839a7-ef25-445d-88fe-29223dfab4a5" providerId="ADAL" clId="{5109A622-0B6F-4C6B-9FD7-82AAD568679F}" dt="2021-07-01T23:39:49.781" v="129" actId="20577"/>
        <pc:sldMkLst>
          <pc:docMk/>
          <pc:sldMk cId="1026487" sldId="564"/>
        </pc:sldMkLst>
        <pc:spChg chg="mod">
          <ac:chgData name="MANUEL ALBERTO GUEVARA  NAJARRO" userId="dc0839a7-ef25-445d-88fe-29223dfab4a5" providerId="ADAL" clId="{5109A622-0B6F-4C6B-9FD7-82AAD568679F}" dt="2021-07-01T23:06:35.870" v="23" actId="20577"/>
          <ac:spMkLst>
            <pc:docMk/>
            <pc:sldMk cId="1026487" sldId="564"/>
            <ac:spMk id="2" creationId="{69470D82-C3C2-4243-B13D-0D81D2A1113E}"/>
          </ac:spMkLst>
        </pc:spChg>
        <pc:spChg chg="mod">
          <ac:chgData name="MANUEL ALBERTO GUEVARA  NAJARRO" userId="dc0839a7-ef25-445d-88fe-29223dfab4a5" providerId="ADAL" clId="{5109A622-0B6F-4C6B-9FD7-82AAD568679F}" dt="2021-07-01T23:39:49.781" v="129" actId="20577"/>
          <ac:spMkLst>
            <pc:docMk/>
            <pc:sldMk cId="1026487" sldId="564"/>
            <ac:spMk id="5" creationId="{079F80E9-C8D2-8B42-B481-B910D99A780C}"/>
          </ac:spMkLst>
        </pc:spChg>
      </pc:sldChg>
      <pc:sldChg chg="addSp">
        <pc:chgData name="MANUEL ALBERTO GUEVARA  NAJARRO" userId="dc0839a7-ef25-445d-88fe-29223dfab4a5" providerId="ADAL" clId="{5109A622-0B6F-4C6B-9FD7-82AAD568679F}" dt="2021-07-01T23:22:01.284" v="42"/>
        <pc:sldMkLst>
          <pc:docMk/>
          <pc:sldMk cId="507713633" sldId="632"/>
        </pc:sldMkLst>
        <pc:spChg chg="add">
          <ac:chgData name="MANUEL ALBERTO GUEVARA  NAJARRO" userId="dc0839a7-ef25-445d-88fe-29223dfab4a5" providerId="ADAL" clId="{5109A622-0B6F-4C6B-9FD7-82AAD568679F}" dt="2021-07-01T23:22:01.284" v="42"/>
          <ac:spMkLst>
            <pc:docMk/>
            <pc:sldMk cId="507713633" sldId="632"/>
            <ac:spMk id="2" creationId="{A617DD5D-20C8-411F-84FF-3BAEF32FDAC4}"/>
          </ac:spMkLst>
        </pc:spChg>
      </pc:sldChg>
      <pc:sldChg chg="addSp delSp modSp add del mod">
        <pc:chgData name="MANUEL ALBERTO GUEVARA  NAJARRO" userId="dc0839a7-ef25-445d-88fe-29223dfab4a5" providerId="ADAL" clId="{5109A622-0B6F-4C6B-9FD7-82AAD568679F}" dt="2021-07-02T00:12:40.174" v="369" actId="14100"/>
        <pc:sldMkLst>
          <pc:docMk/>
          <pc:sldMk cId="1889000168" sldId="632"/>
        </pc:sldMkLst>
        <pc:spChg chg="add del mod">
          <ac:chgData name="MANUEL ALBERTO GUEVARA  NAJARRO" userId="dc0839a7-ef25-445d-88fe-29223dfab4a5" providerId="ADAL" clId="{5109A622-0B6F-4C6B-9FD7-82AAD568679F}" dt="2021-07-02T00:12:39.607" v="368" actId="478"/>
          <ac:spMkLst>
            <pc:docMk/>
            <pc:sldMk cId="1889000168" sldId="632"/>
            <ac:spMk id="3" creationId="{5327DF32-D4F0-4BD6-8173-B6DEFE237903}"/>
          </ac:spMkLst>
        </pc:spChg>
        <pc:spChg chg="mod">
          <ac:chgData name="MANUEL ALBERTO GUEVARA  NAJARRO" userId="dc0839a7-ef25-445d-88fe-29223dfab4a5" providerId="ADAL" clId="{5109A622-0B6F-4C6B-9FD7-82AAD568679F}" dt="2021-07-01T23:20:12.833" v="38"/>
          <ac:spMkLst>
            <pc:docMk/>
            <pc:sldMk cId="1889000168" sldId="632"/>
            <ac:spMk id="5" creationId="{5ECE236A-6C3C-46E8-A81F-7846D7B4570C}"/>
          </ac:spMkLst>
        </pc:spChg>
        <pc:spChg chg="mod">
          <ac:chgData name="MANUEL ALBERTO GUEVARA  NAJARRO" userId="dc0839a7-ef25-445d-88fe-29223dfab4a5" providerId="ADAL" clId="{5109A622-0B6F-4C6B-9FD7-82AAD568679F}" dt="2021-07-02T00:12:40.174" v="369" actId="14100"/>
          <ac:spMkLst>
            <pc:docMk/>
            <pc:sldMk cId="1889000168" sldId="632"/>
            <ac:spMk id="6" creationId="{62B8E1A4-E755-4E07-B436-48B0481D7B00}"/>
          </ac:spMkLst>
        </pc:spChg>
        <pc:picChg chg="add del mod">
          <ac:chgData name="MANUEL ALBERTO GUEVARA  NAJARRO" userId="dc0839a7-ef25-445d-88fe-29223dfab4a5" providerId="ADAL" clId="{5109A622-0B6F-4C6B-9FD7-82AAD568679F}" dt="2021-07-02T00:12:39.607" v="368" actId="478"/>
          <ac:picMkLst>
            <pc:docMk/>
            <pc:sldMk cId="1889000168" sldId="632"/>
            <ac:picMk id="10" creationId="{F715C18E-F8C5-4C70-9752-8EDE5E424121}"/>
          </ac:picMkLst>
        </pc:picChg>
        <pc:picChg chg="mod">
          <ac:chgData name="MANUEL ALBERTO GUEVARA  NAJARRO" userId="dc0839a7-ef25-445d-88fe-29223dfab4a5" providerId="ADAL" clId="{5109A622-0B6F-4C6B-9FD7-82AAD568679F}" dt="2021-07-02T00:12:35.686" v="364" actId="1076"/>
          <ac:picMkLst>
            <pc:docMk/>
            <pc:sldMk cId="1889000168" sldId="632"/>
            <ac:picMk id="3074" creationId="{F623CA19-E0C7-4E49-B754-CA7B0B32E0B0}"/>
          </ac:picMkLst>
        </pc:picChg>
      </pc:sldChg>
      <pc:sldChg chg="addSp">
        <pc:chgData name="MANUEL ALBERTO GUEVARA  NAJARRO" userId="dc0839a7-ef25-445d-88fe-29223dfab4a5" providerId="ADAL" clId="{5109A622-0B6F-4C6B-9FD7-82AAD568679F}" dt="2021-07-02T00:12:09.358" v="339"/>
        <pc:sldMkLst>
          <pc:docMk/>
          <pc:sldMk cId="2175147670" sldId="632"/>
        </pc:sldMkLst>
        <pc:picChg chg="add">
          <ac:chgData name="MANUEL ALBERTO GUEVARA  NAJARRO" userId="dc0839a7-ef25-445d-88fe-29223dfab4a5" providerId="ADAL" clId="{5109A622-0B6F-4C6B-9FD7-82AAD568679F}" dt="2021-07-02T00:12:09.358" v="339"/>
          <ac:picMkLst>
            <pc:docMk/>
            <pc:sldMk cId="2175147670" sldId="632"/>
            <ac:picMk id="3074" creationId="{F623CA19-E0C7-4E49-B754-CA7B0B32E0B0}"/>
          </ac:picMkLst>
        </pc:picChg>
      </pc:sldChg>
      <pc:sldChg chg="del">
        <pc:chgData name="MANUEL ALBERTO GUEVARA  NAJARRO" userId="dc0839a7-ef25-445d-88fe-29223dfab4a5" providerId="ADAL" clId="{5109A622-0B6F-4C6B-9FD7-82AAD568679F}" dt="2021-07-01T23:22:21.389" v="49" actId="47"/>
        <pc:sldMkLst>
          <pc:docMk/>
          <pc:sldMk cId="3819631410" sldId="637"/>
        </pc:sldMkLst>
      </pc:sldChg>
      <pc:sldChg chg="del">
        <pc:chgData name="MANUEL ALBERTO GUEVARA  NAJARRO" userId="dc0839a7-ef25-445d-88fe-29223dfab4a5" providerId="ADAL" clId="{5109A622-0B6F-4C6B-9FD7-82AAD568679F}" dt="2021-07-01T23:22:21.389" v="49" actId="47"/>
        <pc:sldMkLst>
          <pc:docMk/>
          <pc:sldMk cId="116741518" sldId="638"/>
        </pc:sldMkLst>
      </pc:sldChg>
      <pc:sldChg chg="del">
        <pc:chgData name="MANUEL ALBERTO GUEVARA  NAJARRO" userId="dc0839a7-ef25-445d-88fe-29223dfab4a5" providerId="ADAL" clId="{5109A622-0B6F-4C6B-9FD7-82AAD568679F}" dt="2021-07-01T23:22:21.389" v="49" actId="47"/>
        <pc:sldMkLst>
          <pc:docMk/>
          <pc:sldMk cId="158475941" sldId="641"/>
        </pc:sldMkLst>
      </pc:sldChg>
      <pc:sldChg chg="del">
        <pc:chgData name="MANUEL ALBERTO GUEVARA  NAJARRO" userId="dc0839a7-ef25-445d-88fe-29223dfab4a5" providerId="ADAL" clId="{5109A622-0B6F-4C6B-9FD7-82AAD568679F}" dt="2021-07-01T23:22:21.389" v="49" actId="47"/>
        <pc:sldMkLst>
          <pc:docMk/>
          <pc:sldMk cId="109976369" sldId="642"/>
        </pc:sldMkLst>
      </pc:sldChg>
      <pc:sldChg chg="del">
        <pc:chgData name="MANUEL ALBERTO GUEVARA  NAJARRO" userId="dc0839a7-ef25-445d-88fe-29223dfab4a5" providerId="ADAL" clId="{5109A622-0B6F-4C6B-9FD7-82AAD568679F}" dt="2021-07-01T23:22:21.389" v="49" actId="47"/>
        <pc:sldMkLst>
          <pc:docMk/>
          <pc:sldMk cId="827917337" sldId="643"/>
        </pc:sldMkLst>
      </pc:sldChg>
      <pc:sldChg chg="del">
        <pc:chgData name="MANUEL ALBERTO GUEVARA  NAJARRO" userId="dc0839a7-ef25-445d-88fe-29223dfab4a5" providerId="ADAL" clId="{5109A622-0B6F-4C6B-9FD7-82AAD568679F}" dt="2021-07-01T23:22:21.389" v="49" actId="47"/>
        <pc:sldMkLst>
          <pc:docMk/>
          <pc:sldMk cId="3168800321" sldId="644"/>
        </pc:sldMkLst>
      </pc:sldChg>
      <pc:sldChg chg="del">
        <pc:chgData name="MANUEL ALBERTO GUEVARA  NAJARRO" userId="dc0839a7-ef25-445d-88fe-29223dfab4a5" providerId="ADAL" clId="{5109A622-0B6F-4C6B-9FD7-82AAD568679F}" dt="2021-07-01T23:22:21.389" v="49" actId="47"/>
        <pc:sldMkLst>
          <pc:docMk/>
          <pc:sldMk cId="231635580" sldId="645"/>
        </pc:sldMkLst>
      </pc:sldChg>
      <pc:sldChg chg="del">
        <pc:chgData name="MANUEL ALBERTO GUEVARA  NAJARRO" userId="dc0839a7-ef25-445d-88fe-29223dfab4a5" providerId="ADAL" clId="{5109A622-0B6F-4C6B-9FD7-82AAD568679F}" dt="2021-07-01T23:22:21.389" v="49" actId="47"/>
        <pc:sldMkLst>
          <pc:docMk/>
          <pc:sldMk cId="2426902980" sldId="646"/>
        </pc:sldMkLst>
      </pc:sldChg>
      <pc:sldChg chg="del">
        <pc:chgData name="MANUEL ALBERTO GUEVARA  NAJARRO" userId="dc0839a7-ef25-445d-88fe-29223dfab4a5" providerId="ADAL" clId="{5109A622-0B6F-4C6B-9FD7-82AAD568679F}" dt="2021-07-01T23:22:21.389" v="49" actId="47"/>
        <pc:sldMkLst>
          <pc:docMk/>
          <pc:sldMk cId="3173652595" sldId="647"/>
        </pc:sldMkLst>
      </pc:sldChg>
      <pc:sldChg chg="del">
        <pc:chgData name="MANUEL ALBERTO GUEVARA  NAJARRO" userId="dc0839a7-ef25-445d-88fe-29223dfab4a5" providerId="ADAL" clId="{5109A622-0B6F-4C6B-9FD7-82AAD568679F}" dt="2021-07-01T23:22:21.389" v="49" actId="47"/>
        <pc:sldMkLst>
          <pc:docMk/>
          <pc:sldMk cId="144757110" sldId="648"/>
        </pc:sldMkLst>
      </pc:sldChg>
      <pc:sldChg chg="modSp mod">
        <pc:chgData name="MANUEL ALBERTO GUEVARA  NAJARRO" userId="dc0839a7-ef25-445d-88fe-29223dfab4a5" providerId="ADAL" clId="{5109A622-0B6F-4C6B-9FD7-82AAD568679F}" dt="2021-07-02T01:06:35.709" v="920" actId="20577"/>
        <pc:sldMkLst>
          <pc:docMk/>
          <pc:sldMk cId="1885386360" sldId="649"/>
        </pc:sldMkLst>
        <pc:spChg chg="mod">
          <ac:chgData name="MANUEL ALBERTO GUEVARA  NAJARRO" userId="dc0839a7-ef25-445d-88fe-29223dfab4a5" providerId="ADAL" clId="{5109A622-0B6F-4C6B-9FD7-82AAD568679F}" dt="2021-07-02T01:05:35.469" v="816" actId="20577"/>
          <ac:spMkLst>
            <pc:docMk/>
            <pc:sldMk cId="1885386360" sldId="649"/>
            <ac:spMk id="5" creationId="{0D497FD1-F251-4123-B113-B761D42AE3D3}"/>
          </ac:spMkLst>
        </pc:spChg>
        <pc:spChg chg="mod">
          <ac:chgData name="MANUEL ALBERTO GUEVARA  NAJARRO" userId="dc0839a7-ef25-445d-88fe-29223dfab4a5" providerId="ADAL" clId="{5109A622-0B6F-4C6B-9FD7-82AAD568679F}" dt="2021-07-02T01:06:26.220" v="918" actId="20577"/>
          <ac:spMkLst>
            <pc:docMk/>
            <pc:sldMk cId="1885386360" sldId="649"/>
            <ac:spMk id="7" creationId="{1324D68F-ACA4-42AD-B878-BD975A546207}"/>
          </ac:spMkLst>
        </pc:spChg>
        <pc:spChg chg="mod">
          <ac:chgData name="MANUEL ALBERTO GUEVARA  NAJARRO" userId="dc0839a7-ef25-445d-88fe-29223dfab4a5" providerId="ADAL" clId="{5109A622-0B6F-4C6B-9FD7-82AAD568679F}" dt="2021-07-02T01:06:35.709" v="920" actId="20577"/>
          <ac:spMkLst>
            <pc:docMk/>
            <pc:sldMk cId="1885386360" sldId="649"/>
            <ac:spMk id="8" creationId="{4F61E297-E23E-4488-8A27-780E402D50D3}"/>
          </ac:spMkLst>
        </pc:spChg>
      </pc:sldChg>
      <pc:sldChg chg="addSp delSp modSp new mod modAnim">
        <pc:chgData name="MANUEL ALBERTO GUEVARA  NAJARRO" userId="dc0839a7-ef25-445d-88fe-29223dfab4a5" providerId="ADAL" clId="{5109A622-0B6F-4C6B-9FD7-82AAD568679F}" dt="2021-07-01T23:27:40.859" v="96" actId="14100"/>
        <pc:sldMkLst>
          <pc:docMk/>
          <pc:sldMk cId="1706553763" sldId="650"/>
        </pc:sldMkLst>
        <pc:spChg chg="del">
          <ac:chgData name="MANUEL ALBERTO GUEVARA  NAJARRO" userId="dc0839a7-ef25-445d-88fe-29223dfab4a5" providerId="ADAL" clId="{5109A622-0B6F-4C6B-9FD7-82AAD568679F}" dt="2021-07-01T23:22:44.126" v="51" actId="478"/>
          <ac:spMkLst>
            <pc:docMk/>
            <pc:sldMk cId="1706553763" sldId="650"/>
            <ac:spMk id="2" creationId="{FEBC6009-29AD-4BA2-8B5A-C9D98AD8EE4C}"/>
          </ac:spMkLst>
        </pc:spChg>
        <pc:spChg chg="del">
          <ac:chgData name="MANUEL ALBERTO GUEVARA  NAJARRO" userId="dc0839a7-ef25-445d-88fe-29223dfab4a5" providerId="ADAL" clId="{5109A622-0B6F-4C6B-9FD7-82AAD568679F}" dt="2021-07-01T23:22:44.126" v="51" actId="478"/>
          <ac:spMkLst>
            <pc:docMk/>
            <pc:sldMk cId="1706553763" sldId="650"/>
            <ac:spMk id="3" creationId="{5B95FF72-D8B2-4C42-BFA1-3E856E352187}"/>
          </ac:spMkLst>
        </pc:spChg>
        <pc:spChg chg="del">
          <ac:chgData name="MANUEL ALBERTO GUEVARA  NAJARRO" userId="dc0839a7-ef25-445d-88fe-29223dfab4a5" providerId="ADAL" clId="{5109A622-0B6F-4C6B-9FD7-82AAD568679F}" dt="2021-07-01T23:22:44.126" v="51" actId="478"/>
          <ac:spMkLst>
            <pc:docMk/>
            <pc:sldMk cId="1706553763" sldId="650"/>
            <ac:spMk id="4" creationId="{6397B4E1-E669-4FF9-974C-97FD41712ACB}"/>
          </ac:spMkLst>
        </pc:spChg>
        <pc:spChg chg="mod">
          <ac:chgData name="MANUEL ALBERTO GUEVARA  NAJARRO" userId="dc0839a7-ef25-445d-88fe-29223dfab4a5" providerId="ADAL" clId="{5109A622-0B6F-4C6B-9FD7-82AAD568679F}" dt="2021-07-01T23:27:34.765" v="95" actId="20577"/>
          <ac:spMkLst>
            <pc:docMk/>
            <pc:sldMk cId="1706553763" sldId="650"/>
            <ac:spMk id="5" creationId="{61A21815-87F8-4FCA-B51D-D1EA827A5920}"/>
          </ac:spMkLst>
        </pc:spChg>
        <pc:picChg chg="add mod">
          <ac:chgData name="MANUEL ALBERTO GUEVARA  NAJARRO" userId="dc0839a7-ef25-445d-88fe-29223dfab4a5" providerId="ADAL" clId="{5109A622-0B6F-4C6B-9FD7-82AAD568679F}" dt="2021-07-01T23:27:40.859" v="96" actId="14100"/>
          <ac:picMkLst>
            <pc:docMk/>
            <pc:sldMk cId="1706553763" sldId="650"/>
            <ac:picMk id="6" creationId="{387FBF13-8BD3-4D96-AB95-039508190982}"/>
          </ac:picMkLst>
        </pc:picChg>
      </pc:sldChg>
      <pc:sldChg chg="addSp delSp modSp add mod">
        <pc:chgData name="MANUEL ALBERTO GUEVARA  NAJARRO" userId="dc0839a7-ef25-445d-88fe-29223dfab4a5" providerId="ADAL" clId="{5109A622-0B6F-4C6B-9FD7-82AAD568679F}" dt="2021-07-02T00:16:32.797" v="572" actId="1035"/>
        <pc:sldMkLst>
          <pc:docMk/>
          <pc:sldMk cId="3207259026" sldId="651"/>
        </pc:sldMkLst>
        <pc:spChg chg="add mod">
          <ac:chgData name="MANUEL ALBERTO GUEVARA  NAJARRO" userId="dc0839a7-ef25-445d-88fe-29223dfab4a5" providerId="ADAL" clId="{5109A622-0B6F-4C6B-9FD7-82AAD568679F}" dt="2021-07-02T00:16:32.797" v="572" actId="1035"/>
          <ac:spMkLst>
            <pc:docMk/>
            <pc:sldMk cId="3207259026" sldId="651"/>
            <ac:spMk id="2" creationId="{83F3B01C-7389-4250-8029-CA15727038E3}"/>
          </ac:spMkLst>
        </pc:spChg>
        <pc:spChg chg="mod">
          <ac:chgData name="MANUEL ALBERTO GUEVARA  NAJARRO" userId="dc0839a7-ef25-445d-88fe-29223dfab4a5" providerId="ADAL" clId="{5109A622-0B6F-4C6B-9FD7-82AAD568679F}" dt="2021-07-01T23:43:14.214" v="133" actId="6549"/>
          <ac:spMkLst>
            <pc:docMk/>
            <pc:sldMk cId="3207259026" sldId="651"/>
            <ac:spMk id="5" creationId="{5ECE236A-6C3C-46E8-A81F-7846D7B4570C}"/>
          </ac:spMkLst>
        </pc:spChg>
        <pc:spChg chg="mod">
          <ac:chgData name="MANUEL ALBERTO GUEVARA  NAJARRO" userId="dc0839a7-ef25-445d-88fe-29223dfab4a5" providerId="ADAL" clId="{5109A622-0B6F-4C6B-9FD7-82AAD568679F}" dt="2021-07-02T00:16:15.773" v="548" actId="6549"/>
          <ac:spMkLst>
            <pc:docMk/>
            <pc:sldMk cId="3207259026" sldId="651"/>
            <ac:spMk id="6" creationId="{62B8E1A4-E755-4E07-B436-48B0481D7B00}"/>
          </ac:spMkLst>
        </pc:spChg>
        <pc:spChg chg="add mod">
          <ac:chgData name="MANUEL ALBERTO GUEVARA  NAJARRO" userId="dc0839a7-ef25-445d-88fe-29223dfab4a5" providerId="ADAL" clId="{5109A622-0B6F-4C6B-9FD7-82AAD568679F}" dt="2021-07-02T00:16:32.797" v="572" actId="1035"/>
          <ac:spMkLst>
            <pc:docMk/>
            <pc:sldMk cId="3207259026" sldId="651"/>
            <ac:spMk id="7" creationId="{4219E688-D86E-4CF7-9D0B-9B9F0BA12FCD}"/>
          </ac:spMkLst>
        </pc:spChg>
        <pc:spChg chg="add mod">
          <ac:chgData name="MANUEL ALBERTO GUEVARA  NAJARRO" userId="dc0839a7-ef25-445d-88fe-29223dfab4a5" providerId="ADAL" clId="{5109A622-0B6F-4C6B-9FD7-82AAD568679F}" dt="2021-07-02T00:16:32.797" v="572" actId="1035"/>
          <ac:spMkLst>
            <pc:docMk/>
            <pc:sldMk cId="3207259026" sldId="651"/>
            <ac:spMk id="9" creationId="{77CE3E1C-7E77-4133-9ADD-5E32136960A7}"/>
          </ac:spMkLst>
        </pc:spChg>
        <pc:spChg chg="add mod">
          <ac:chgData name="MANUEL ALBERTO GUEVARA  NAJARRO" userId="dc0839a7-ef25-445d-88fe-29223dfab4a5" providerId="ADAL" clId="{5109A622-0B6F-4C6B-9FD7-82AAD568679F}" dt="2021-07-02T00:16:32.797" v="572" actId="1035"/>
          <ac:spMkLst>
            <pc:docMk/>
            <pc:sldMk cId="3207259026" sldId="651"/>
            <ac:spMk id="11" creationId="{1EC276E7-162B-49E2-8AED-E321D0C272F2}"/>
          </ac:spMkLst>
        </pc:spChg>
        <pc:picChg chg="add del">
          <ac:chgData name="MANUEL ALBERTO GUEVARA  NAJARRO" userId="dc0839a7-ef25-445d-88fe-29223dfab4a5" providerId="ADAL" clId="{5109A622-0B6F-4C6B-9FD7-82AAD568679F}" dt="2021-07-02T00:02:57.175" v="280" actId="22"/>
          <ac:picMkLst>
            <pc:docMk/>
            <pc:sldMk cId="3207259026" sldId="651"/>
            <ac:picMk id="4" creationId="{B5AB8547-4D47-4505-AEB8-3009DD6166D6}"/>
          </ac:picMkLst>
        </pc:picChg>
        <pc:picChg chg="mod">
          <ac:chgData name="MANUEL ALBERTO GUEVARA  NAJARRO" userId="dc0839a7-ef25-445d-88fe-29223dfab4a5" providerId="ADAL" clId="{5109A622-0B6F-4C6B-9FD7-82AAD568679F}" dt="2021-07-02T00:13:47.873" v="528" actId="14100"/>
          <ac:picMkLst>
            <pc:docMk/>
            <pc:sldMk cId="3207259026" sldId="651"/>
            <ac:picMk id="10" creationId="{F715C18E-F8C5-4C70-9752-8EDE5E424121}"/>
          </ac:picMkLst>
        </pc:picChg>
      </pc:sldChg>
      <pc:sldChg chg="new del">
        <pc:chgData name="MANUEL ALBERTO GUEVARA  NAJARRO" userId="dc0839a7-ef25-445d-88fe-29223dfab4a5" providerId="ADAL" clId="{5109A622-0B6F-4C6B-9FD7-82AAD568679F}" dt="2021-07-01T23:43:11.427" v="131" actId="680"/>
        <pc:sldMkLst>
          <pc:docMk/>
          <pc:sldMk cId="748246070" sldId="652"/>
        </pc:sldMkLst>
      </pc:sldChg>
      <pc:sldChg chg="addSp">
        <pc:chgData name="MANUEL ALBERTO GUEVARA  NAJARRO" userId="dc0839a7-ef25-445d-88fe-29223dfab4a5" providerId="ADAL" clId="{5109A622-0B6F-4C6B-9FD7-82AAD568679F}" dt="2021-07-02T00:09:28.297" v="314"/>
        <pc:sldMkLst>
          <pc:docMk/>
          <pc:sldMk cId="2559495330" sldId="652"/>
        </pc:sldMkLst>
        <pc:picChg chg="add">
          <ac:chgData name="MANUEL ALBERTO GUEVARA  NAJARRO" userId="dc0839a7-ef25-445d-88fe-29223dfab4a5" providerId="ADAL" clId="{5109A622-0B6F-4C6B-9FD7-82AAD568679F}" dt="2021-07-02T00:09:28.297" v="314"/>
          <ac:picMkLst>
            <pc:docMk/>
            <pc:sldMk cId="2559495330"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17:34.733" v="576" actId="1036"/>
        <pc:sldMkLst>
          <pc:docMk/>
          <pc:sldMk cId="4153604534" sldId="652"/>
        </pc:sldMkLst>
        <pc:spChg chg="del">
          <ac:chgData name="MANUEL ALBERTO GUEVARA  NAJARRO" userId="dc0839a7-ef25-445d-88fe-29223dfab4a5" providerId="ADAL" clId="{5109A622-0B6F-4C6B-9FD7-82AAD568679F}" dt="2021-07-02T00:04:00.365" v="300" actId="478"/>
          <ac:spMkLst>
            <pc:docMk/>
            <pc:sldMk cId="4153604534" sldId="652"/>
            <ac:spMk id="2" creationId="{83F3B01C-7389-4250-8029-CA15727038E3}"/>
          </ac:spMkLst>
        </pc:spChg>
        <pc:spChg chg="add del mod">
          <ac:chgData name="MANUEL ALBERTO GUEVARA  NAJARRO" userId="dc0839a7-ef25-445d-88fe-29223dfab4a5" providerId="ADAL" clId="{5109A622-0B6F-4C6B-9FD7-82AAD568679F}" dt="2021-07-02T00:09:18.580" v="312" actId="478"/>
          <ac:spMkLst>
            <pc:docMk/>
            <pc:sldMk cId="4153604534" sldId="652"/>
            <ac:spMk id="4" creationId="{7BAC8C3B-17E1-44E4-914A-8171AE7A5369}"/>
          </ac:spMkLst>
        </pc:spChg>
        <pc:spChg chg="mod">
          <ac:chgData name="MANUEL ALBERTO GUEVARA  NAJARRO" userId="dc0839a7-ef25-445d-88fe-29223dfab4a5" providerId="ADAL" clId="{5109A622-0B6F-4C6B-9FD7-82AAD568679F}" dt="2021-07-02T00:03:20.365" v="299" actId="20577"/>
          <ac:spMkLst>
            <pc:docMk/>
            <pc:sldMk cId="4153604534" sldId="652"/>
            <ac:spMk id="5" creationId="{5ECE236A-6C3C-46E8-A81F-7846D7B4570C}"/>
          </ac:spMkLst>
        </pc:spChg>
        <pc:spChg chg="mod">
          <ac:chgData name="MANUEL ALBERTO GUEVARA  NAJARRO" userId="dc0839a7-ef25-445d-88fe-29223dfab4a5" providerId="ADAL" clId="{5109A622-0B6F-4C6B-9FD7-82AAD568679F}" dt="2021-07-02T00:17:34.733" v="576" actId="1036"/>
          <ac:spMkLst>
            <pc:docMk/>
            <pc:sldMk cId="4153604534" sldId="652"/>
            <ac:spMk id="6" creationId="{62B8E1A4-E755-4E07-B436-48B0481D7B00}"/>
          </ac:spMkLst>
        </pc:spChg>
        <pc:spChg chg="del">
          <ac:chgData name="MANUEL ALBERTO GUEVARA  NAJARRO" userId="dc0839a7-ef25-445d-88fe-29223dfab4a5" providerId="ADAL" clId="{5109A622-0B6F-4C6B-9FD7-82AAD568679F}" dt="2021-07-02T00:04:00.365" v="300" actId="478"/>
          <ac:spMkLst>
            <pc:docMk/>
            <pc:sldMk cId="4153604534" sldId="652"/>
            <ac:spMk id="7" creationId="{4219E688-D86E-4CF7-9D0B-9B9F0BA12FCD}"/>
          </ac:spMkLst>
        </pc:spChg>
        <pc:spChg chg="del">
          <ac:chgData name="MANUEL ALBERTO GUEVARA  NAJARRO" userId="dc0839a7-ef25-445d-88fe-29223dfab4a5" providerId="ADAL" clId="{5109A622-0B6F-4C6B-9FD7-82AAD568679F}" dt="2021-07-02T00:04:00.365" v="300" actId="478"/>
          <ac:spMkLst>
            <pc:docMk/>
            <pc:sldMk cId="4153604534" sldId="652"/>
            <ac:spMk id="9" creationId="{77CE3E1C-7E77-4133-9ADD-5E32136960A7}"/>
          </ac:spMkLst>
        </pc:spChg>
        <pc:spChg chg="del">
          <ac:chgData name="MANUEL ALBERTO GUEVARA  NAJARRO" userId="dc0839a7-ef25-445d-88fe-29223dfab4a5" providerId="ADAL" clId="{5109A622-0B6F-4C6B-9FD7-82AAD568679F}" dt="2021-07-02T00:04:00.365" v="300" actId="478"/>
          <ac:spMkLst>
            <pc:docMk/>
            <pc:sldMk cId="4153604534" sldId="652"/>
            <ac:spMk id="11" creationId="{1EC276E7-162B-49E2-8AED-E321D0C272F2}"/>
          </ac:spMkLst>
        </pc:spChg>
        <pc:picChg chg="del mod">
          <ac:chgData name="MANUEL ALBERTO GUEVARA  NAJARRO" userId="dc0839a7-ef25-445d-88fe-29223dfab4a5" providerId="ADAL" clId="{5109A622-0B6F-4C6B-9FD7-82AAD568679F}" dt="2021-07-02T00:09:17.447" v="311" actId="478"/>
          <ac:picMkLst>
            <pc:docMk/>
            <pc:sldMk cId="4153604534" sldId="652"/>
            <ac:picMk id="10" creationId="{F715C18E-F8C5-4C70-9752-8EDE5E424121}"/>
          </ac:picMkLst>
        </pc:picChg>
        <pc:picChg chg="mod">
          <ac:chgData name="MANUEL ALBERTO GUEVARA  NAJARRO" userId="dc0839a7-ef25-445d-88fe-29223dfab4a5" providerId="ADAL" clId="{5109A622-0B6F-4C6B-9FD7-82AAD568679F}" dt="2021-07-02T00:09:52.555" v="331" actId="1035"/>
          <ac:picMkLst>
            <pc:docMk/>
            <pc:sldMk cId="4153604534" sldId="652"/>
            <ac:picMk id="2050" creationId="{F0FC8B4C-B66D-4508-811E-4FA5944C97A8}"/>
          </ac:picMkLst>
        </pc:picChg>
      </pc:sldChg>
      <pc:sldChg chg="addSp delSp modSp add del mod">
        <pc:chgData name="MANUEL ALBERTO GUEVARA  NAJARRO" userId="dc0839a7-ef25-445d-88fe-29223dfab4a5" providerId="ADAL" clId="{5109A622-0B6F-4C6B-9FD7-82AAD568679F}" dt="2021-07-02T00:56:09.652" v="666" actId="1076"/>
        <pc:sldMkLst>
          <pc:docMk/>
          <pc:sldMk cId="146213428" sldId="653"/>
        </pc:sldMkLst>
        <pc:spChg chg="add del mod">
          <ac:chgData name="MANUEL ALBERTO GUEVARA  NAJARRO" userId="dc0839a7-ef25-445d-88fe-29223dfab4a5" providerId="ADAL" clId="{5109A622-0B6F-4C6B-9FD7-82AAD568679F}" dt="2021-07-02T00:53:16.972" v="615" actId="478"/>
          <ac:spMkLst>
            <pc:docMk/>
            <pc:sldMk cId="146213428" sldId="653"/>
            <ac:spMk id="3" creationId="{C642C4E6-D1F0-4FE0-A9E6-FD3A137C5859}"/>
          </ac:spMkLst>
        </pc:spChg>
        <pc:spChg chg="mod">
          <ac:chgData name="MANUEL ALBERTO GUEVARA  NAJARRO" userId="dc0839a7-ef25-445d-88fe-29223dfab4a5" providerId="ADAL" clId="{5109A622-0B6F-4C6B-9FD7-82AAD568679F}" dt="2021-07-02T00:54:05.049" v="657" actId="27636"/>
          <ac:spMkLst>
            <pc:docMk/>
            <pc:sldMk cId="146213428" sldId="653"/>
            <ac:spMk id="5" creationId="{5ECE236A-6C3C-46E8-A81F-7846D7B4570C}"/>
          </ac:spMkLst>
        </pc:spChg>
        <pc:spChg chg="del mod">
          <ac:chgData name="MANUEL ALBERTO GUEVARA  NAJARRO" userId="dc0839a7-ef25-445d-88fe-29223dfab4a5" providerId="ADAL" clId="{5109A622-0B6F-4C6B-9FD7-82AAD568679F}" dt="2021-07-02T00:53:15.447" v="614" actId="478"/>
          <ac:spMkLst>
            <pc:docMk/>
            <pc:sldMk cId="146213428" sldId="653"/>
            <ac:spMk id="6" creationId="{62B8E1A4-E755-4E07-B436-48B0481D7B00}"/>
          </ac:spMkLst>
        </pc:spChg>
        <pc:spChg chg="add mod">
          <ac:chgData name="MANUEL ALBERTO GUEVARA  NAJARRO" userId="dc0839a7-ef25-445d-88fe-29223dfab4a5" providerId="ADAL" clId="{5109A622-0B6F-4C6B-9FD7-82AAD568679F}" dt="2021-07-02T00:56:07.955" v="665" actId="14100"/>
          <ac:spMkLst>
            <pc:docMk/>
            <pc:sldMk cId="146213428" sldId="653"/>
            <ac:spMk id="9" creationId="{4715CD24-81A7-49FA-87AA-306A0B0CFFA1}"/>
          </ac:spMkLst>
        </pc:spChg>
        <pc:picChg chg="del">
          <ac:chgData name="MANUEL ALBERTO GUEVARA  NAJARRO" userId="dc0839a7-ef25-445d-88fe-29223dfab4a5" providerId="ADAL" clId="{5109A622-0B6F-4C6B-9FD7-82AAD568679F}" dt="2021-07-02T00:18:19.963" v="606" actId="478"/>
          <ac:picMkLst>
            <pc:docMk/>
            <pc:sldMk cId="146213428" sldId="653"/>
            <ac:picMk id="2050" creationId="{F0FC8B4C-B66D-4508-811E-4FA5944C97A8}"/>
          </ac:picMkLst>
        </pc:picChg>
        <pc:picChg chg="mod">
          <ac:chgData name="MANUEL ALBERTO GUEVARA  NAJARRO" userId="dc0839a7-ef25-445d-88fe-29223dfab4a5" providerId="ADAL" clId="{5109A622-0B6F-4C6B-9FD7-82AAD568679F}" dt="2021-07-02T00:56:09.652" v="666" actId="1076"/>
          <ac:picMkLst>
            <pc:docMk/>
            <pc:sldMk cId="146213428" sldId="653"/>
            <ac:picMk id="4098" creationId="{AC8C6961-63D3-41D2-877A-30F6907F1CF7}"/>
          </ac:picMkLst>
        </pc:picChg>
      </pc:sldChg>
      <pc:sldChg chg="addSp">
        <pc:chgData name="MANUEL ALBERTO GUEVARA  NAJARRO" userId="dc0839a7-ef25-445d-88fe-29223dfab4a5" providerId="ADAL" clId="{5109A622-0B6F-4C6B-9FD7-82AAD568679F}" dt="2021-07-02T00:18:29.872" v="608"/>
        <pc:sldMkLst>
          <pc:docMk/>
          <pc:sldMk cId="1646606700" sldId="653"/>
        </pc:sldMkLst>
        <pc:picChg chg="add">
          <ac:chgData name="MANUEL ALBERTO GUEVARA  NAJARRO" userId="dc0839a7-ef25-445d-88fe-29223dfab4a5" providerId="ADAL" clId="{5109A622-0B6F-4C6B-9FD7-82AAD568679F}" dt="2021-07-02T00:18:29.872" v="608"/>
          <ac:picMkLst>
            <pc:docMk/>
            <pc:sldMk cId="1646606700" sldId="653"/>
            <ac:picMk id="4098" creationId="{AC8C6961-63D3-41D2-877A-30F6907F1CF7}"/>
          </ac:picMkLst>
        </pc:picChg>
      </pc:sldChg>
      <pc:sldChg chg="addSp delSp modSp new mod">
        <pc:chgData name="MANUEL ALBERTO GUEVARA  NAJARRO" userId="dc0839a7-ef25-445d-88fe-29223dfab4a5" providerId="ADAL" clId="{5109A622-0B6F-4C6B-9FD7-82AAD568679F}" dt="2021-07-02T00:59:42.394" v="688" actId="14100"/>
        <pc:sldMkLst>
          <pc:docMk/>
          <pc:sldMk cId="2993899465" sldId="654"/>
        </pc:sldMkLst>
        <pc:spChg chg="mod">
          <ac:chgData name="MANUEL ALBERTO GUEVARA  NAJARRO" userId="dc0839a7-ef25-445d-88fe-29223dfab4a5" providerId="ADAL" clId="{5109A622-0B6F-4C6B-9FD7-82AAD568679F}" dt="2021-07-02T00:56:31.118" v="668"/>
          <ac:spMkLst>
            <pc:docMk/>
            <pc:sldMk cId="2993899465" sldId="654"/>
            <ac:spMk id="2" creationId="{0906808E-C398-456B-ADB7-D6835C9872C1}"/>
          </ac:spMkLst>
        </pc:spChg>
        <pc:spChg chg="mod">
          <ac:chgData name="MANUEL ALBERTO GUEVARA  NAJARRO" userId="dc0839a7-ef25-445d-88fe-29223dfab4a5" providerId="ADAL" clId="{5109A622-0B6F-4C6B-9FD7-82AAD568679F}" dt="2021-07-02T00:59:42.394" v="688" actId="14100"/>
          <ac:spMkLst>
            <pc:docMk/>
            <pc:sldMk cId="2993899465" sldId="654"/>
            <ac:spMk id="3" creationId="{6E3A96EB-30C7-417B-B5CB-D9FF91F2CCCB}"/>
          </ac:spMkLst>
        </pc:spChg>
        <pc:spChg chg="del">
          <ac:chgData name="MANUEL ALBERTO GUEVARA  NAJARRO" userId="dc0839a7-ef25-445d-88fe-29223dfab4a5" providerId="ADAL" clId="{5109A622-0B6F-4C6B-9FD7-82AAD568679F}" dt="2021-07-02T00:57:44.513" v="674" actId="22"/>
          <ac:spMkLst>
            <pc:docMk/>
            <pc:sldMk cId="2993899465" sldId="654"/>
            <ac:spMk id="4" creationId="{847A6E64-D11A-4D78-8EDB-C4241509064D}"/>
          </ac:spMkLst>
        </pc:spChg>
        <pc:spChg chg="mod">
          <ac:chgData name="MANUEL ALBERTO GUEVARA  NAJARRO" userId="dc0839a7-ef25-445d-88fe-29223dfab4a5" providerId="ADAL" clId="{5109A622-0B6F-4C6B-9FD7-82AAD568679F}" dt="2021-07-02T00:56:38.500" v="670" actId="20577"/>
          <ac:spMkLst>
            <pc:docMk/>
            <pc:sldMk cId="2993899465" sldId="654"/>
            <ac:spMk id="5" creationId="{88538054-4E0D-474B-8EB6-7A870370B431}"/>
          </ac:spMkLst>
        </pc:spChg>
        <pc:picChg chg="add mod ord modCrop">
          <ac:chgData name="MANUEL ALBERTO GUEVARA  NAJARRO" userId="dc0839a7-ef25-445d-88fe-29223dfab4a5" providerId="ADAL" clId="{5109A622-0B6F-4C6B-9FD7-82AAD568679F}" dt="2021-07-02T00:58:47.580" v="677" actId="732"/>
          <ac:picMkLst>
            <pc:docMk/>
            <pc:sldMk cId="2993899465" sldId="654"/>
            <ac:picMk id="7" creationId="{BD6FD100-0F97-489B-B153-71AEC25D735B}"/>
          </ac:picMkLst>
        </pc:picChg>
      </pc:sldChg>
      <pc:sldChg chg="modSp add mod">
        <pc:chgData name="MANUEL ALBERTO GUEVARA  NAJARRO" userId="dc0839a7-ef25-445d-88fe-29223dfab4a5" providerId="ADAL" clId="{5109A622-0B6F-4C6B-9FD7-82AAD568679F}" dt="2021-07-02T01:01:11.042" v="719" actId="14100"/>
        <pc:sldMkLst>
          <pc:docMk/>
          <pc:sldMk cId="662533347" sldId="655"/>
        </pc:sldMkLst>
        <pc:spChg chg="mod">
          <ac:chgData name="MANUEL ALBERTO GUEVARA  NAJARRO" userId="dc0839a7-ef25-445d-88fe-29223dfab4a5" providerId="ADAL" clId="{5109A622-0B6F-4C6B-9FD7-82AAD568679F}" dt="2021-07-02T01:00:38.055" v="717" actId="20577"/>
          <ac:spMkLst>
            <pc:docMk/>
            <pc:sldMk cId="662533347" sldId="655"/>
            <ac:spMk id="3" creationId="{6E3A96EB-30C7-417B-B5CB-D9FF91F2CCCB}"/>
          </ac:spMkLst>
        </pc:spChg>
        <pc:picChg chg="mod">
          <ac:chgData name="MANUEL ALBERTO GUEVARA  NAJARRO" userId="dc0839a7-ef25-445d-88fe-29223dfab4a5" providerId="ADAL" clId="{5109A622-0B6F-4C6B-9FD7-82AAD568679F}" dt="2021-07-02T01:01:11.042" v="719" actId="14100"/>
          <ac:picMkLst>
            <pc:docMk/>
            <pc:sldMk cId="662533347" sldId="655"/>
            <ac:picMk id="7" creationId="{BD6FD100-0F97-489B-B153-71AEC25D735B}"/>
          </ac:picMkLst>
        </pc:picChg>
      </pc:sldChg>
      <pc:sldChg chg="modSp add mod">
        <pc:chgData name="MANUEL ALBERTO GUEVARA  NAJARRO" userId="dc0839a7-ef25-445d-88fe-29223dfab4a5" providerId="ADAL" clId="{5109A622-0B6F-4C6B-9FD7-82AAD568679F}" dt="2021-07-02T01:02:35.028" v="750" actId="14100"/>
        <pc:sldMkLst>
          <pc:docMk/>
          <pc:sldMk cId="1074519838" sldId="656"/>
        </pc:sldMkLst>
        <pc:spChg chg="mod">
          <ac:chgData name="MANUEL ALBERTO GUEVARA  NAJARRO" userId="dc0839a7-ef25-445d-88fe-29223dfab4a5" providerId="ADAL" clId="{5109A622-0B6F-4C6B-9FD7-82AAD568679F}" dt="2021-07-02T01:02:35.028" v="750" actId="14100"/>
          <ac:spMkLst>
            <pc:docMk/>
            <pc:sldMk cId="1074519838" sldId="656"/>
            <ac:spMk id="3" creationId="{6E3A96EB-30C7-417B-B5CB-D9FF91F2CCCB}"/>
          </ac:spMkLst>
        </pc:spChg>
        <pc:picChg chg="mod ord modCrop">
          <ac:chgData name="MANUEL ALBERTO GUEVARA  NAJARRO" userId="dc0839a7-ef25-445d-88fe-29223dfab4a5" providerId="ADAL" clId="{5109A622-0B6F-4C6B-9FD7-82AAD568679F}" dt="2021-07-02T01:02:32.044" v="749" actId="732"/>
          <ac:picMkLst>
            <pc:docMk/>
            <pc:sldMk cId="1074519838" sldId="656"/>
            <ac:picMk id="7" creationId="{BD6FD100-0F97-489B-B153-71AEC25D735B}"/>
          </ac:picMkLst>
        </pc:picChg>
      </pc:sldChg>
      <pc:sldChg chg="addSp delSp modSp add mod">
        <pc:chgData name="MANUEL ALBERTO GUEVARA  NAJARRO" userId="dc0839a7-ef25-445d-88fe-29223dfab4a5" providerId="ADAL" clId="{5109A622-0B6F-4C6B-9FD7-82AAD568679F}" dt="2021-07-02T01:03:46.260" v="766" actId="732"/>
        <pc:sldMkLst>
          <pc:docMk/>
          <pc:sldMk cId="1259323514" sldId="657"/>
        </pc:sldMkLst>
        <pc:spChg chg="mod">
          <ac:chgData name="MANUEL ALBERTO GUEVARA  NAJARRO" userId="dc0839a7-ef25-445d-88fe-29223dfab4a5" providerId="ADAL" clId="{5109A622-0B6F-4C6B-9FD7-82AAD568679F}" dt="2021-07-02T01:03:14.107" v="761" actId="1037"/>
          <ac:spMkLst>
            <pc:docMk/>
            <pc:sldMk cId="1259323514" sldId="657"/>
            <ac:spMk id="3" creationId="{6E3A96EB-30C7-417B-B5CB-D9FF91F2CCCB}"/>
          </ac:spMkLst>
        </pc:spChg>
        <pc:picChg chg="add del">
          <ac:chgData name="MANUEL ALBERTO GUEVARA  NAJARRO" userId="dc0839a7-ef25-445d-88fe-29223dfab4a5" providerId="ADAL" clId="{5109A622-0B6F-4C6B-9FD7-82AAD568679F}" dt="2021-07-02T01:03:36.694" v="763" actId="22"/>
          <ac:picMkLst>
            <pc:docMk/>
            <pc:sldMk cId="1259323514" sldId="657"/>
            <ac:picMk id="6" creationId="{0962396A-7839-44FB-B4FD-99F630D8C2CE}"/>
          </ac:picMkLst>
        </pc:picChg>
        <pc:picChg chg="mod modCrop">
          <ac:chgData name="MANUEL ALBERTO GUEVARA  NAJARRO" userId="dc0839a7-ef25-445d-88fe-29223dfab4a5" providerId="ADAL" clId="{5109A622-0B6F-4C6B-9FD7-82AAD568679F}" dt="2021-07-02T01:03:46.260" v="766" actId="732"/>
          <ac:picMkLst>
            <pc:docMk/>
            <pc:sldMk cId="1259323514" sldId="657"/>
            <ac:picMk id="7" creationId="{BD6FD100-0F97-489B-B153-71AEC25D735B}"/>
          </ac:picMkLst>
        </pc:picChg>
      </pc:sldChg>
      <pc:sldChg chg="addSp delSp modSp add mod">
        <pc:chgData name="MANUEL ALBERTO GUEVARA  NAJARRO" userId="dc0839a7-ef25-445d-88fe-29223dfab4a5" providerId="ADAL" clId="{5109A622-0B6F-4C6B-9FD7-82AAD568679F}" dt="2021-07-02T01:05:18.015" v="805" actId="404"/>
        <pc:sldMkLst>
          <pc:docMk/>
          <pc:sldMk cId="2143908837" sldId="658"/>
        </pc:sldMkLst>
        <pc:spChg chg="mod">
          <ac:chgData name="MANUEL ALBERTO GUEVARA  NAJARRO" userId="dc0839a7-ef25-445d-88fe-29223dfab4a5" providerId="ADAL" clId="{5109A622-0B6F-4C6B-9FD7-82AAD568679F}" dt="2021-07-02T01:05:18.015" v="805" actId="404"/>
          <ac:spMkLst>
            <pc:docMk/>
            <pc:sldMk cId="2143908837" sldId="658"/>
            <ac:spMk id="3" creationId="{6E3A96EB-30C7-417B-B5CB-D9FF91F2CCCB}"/>
          </ac:spMkLst>
        </pc:spChg>
        <pc:spChg chg="add del mod">
          <ac:chgData name="MANUEL ALBERTO GUEVARA  NAJARRO" userId="dc0839a7-ef25-445d-88fe-29223dfab4a5" providerId="ADAL" clId="{5109A622-0B6F-4C6B-9FD7-82AAD568679F}" dt="2021-07-02T01:04:31.546" v="788" actId="22"/>
          <ac:spMkLst>
            <pc:docMk/>
            <pc:sldMk cId="2143908837" sldId="658"/>
            <ac:spMk id="6" creationId="{282FABE9-8241-494A-B119-1A41E5090E8F}"/>
          </ac:spMkLst>
        </pc:spChg>
        <pc:picChg chg="del mod">
          <ac:chgData name="MANUEL ALBERTO GUEVARA  NAJARRO" userId="dc0839a7-ef25-445d-88fe-29223dfab4a5" providerId="ADAL" clId="{5109A622-0B6F-4C6B-9FD7-82AAD568679F}" dt="2021-07-02T01:04:16.182" v="787" actId="478"/>
          <ac:picMkLst>
            <pc:docMk/>
            <pc:sldMk cId="2143908837" sldId="658"/>
            <ac:picMk id="7" creationId="{BD6FD100-0F97-489B-B153-71AEC25D735B}"/>
          </ac:picMkLst>
        </pc:picChg>
        <pc:picChg chg="add mod ord modCrop">
          <ac:chgData name="MANUEL ALBERTO GUEVARA  NAJARRO" userId="dc0839a7-ef25-445d-88fe-29223dfab4a5" providerId="ADAL" clId="{5109A622-0B6F-4C6B-9FD7-82AAD568679F}" dt="2021-07-02T01:04:32.188" v="789" actId="27614"/>
          <ac:picMkLst>
            <pc:docMk/>
            <pc:sldMk cId="2143908837" sldId="658"/>
            <ac:picMk id="9" creationId="{6BAAB5C9-AD27-43D2-9F89-E5A2C9365994}"/>
          </ac:picMkLst>
        </pc:picChg>
      </pc:sldChg>
    </pc:docChg>
  </pc:docChgLst>
  <pc:docChgLst>
    <pc:chgData name="MANUEL ALBERTO GUEVARA  NAJARRO" userId="dc0839a7-ef25-445d-88fe-29223dfab4a5" providerId="ADAL" clId="{4C63C856-FD7E-4C12-84D8-438F88955695}"/>
    <pc:docChg chg="undo redo custSel addSld delSld modSld sldOrd">
      <pc:chgData name="MANUEL ALBERTO GUEVARA  NAJARRO" userId="dc0839a7-ef25-445d-88fe-29223dfab4a5" providerId="ADAL" clId="{4C63C856-FD7E-4C12-84D8-438F88955695}" dt="2021-07-07T17:16:29.358" v="852" actId="14100"/>
      <pc:docMkLst>
        <pc:docMk/>
      </pc:docMkLst>
      <pc:sldChg chg="modSp mod">
        <pc:chgData name="MANUEL ALBERTO GUEVARA  NAJARRO" userId="dc0839a7-ef25-445d-88fe-29223dfab4a5" providerId="ADAL" clId="{4C63C856-FD7E-4C12-84D8-438F88955695}" dt="2021-07-07T13:19:16.491" v="13" actId="20577"/>
        <pc:sldMkLst>
          <pc:docMk/>
          <pc:sldMk cId="4227363741" sldId="260"/>
        </pc:sldMkLst>
        <pc:spChg chg="mod">
          <ac:chgData name="MANUEL ALBERTO GUEVARA  NAJARRO" userId="dc0839a7-ef25-445d-88fe-29223dfab4a5" providerId="ADAL" clId="{4C63C856-FD7E-4C12-84D8-438F88955695}" dt="2021-07-07T13:19:16.491" v="13" actId="20577"/>
          <ac:spMkLst>
            <pc:docMk/>
            <pc:sldMk cId="4227363741" sldId="260"/>
            <ac:spMk id="2" creationId="{51FB5928-6A9D-4A40-A59B-3E296900738E}"/>
          </ac:spMkLst>
        </pc:spChg>
      </pc:sldChg>
      <pc:sldChg chg="modSp mod">
        <pc:chgData name="MANUEL ALBERTO GUEVARA  NAJARRO" userId="dc0839a7-ef25-445d-88fe-29223dfab4a5" providerId="ADAL" clId="{4C63C856-FD7E-4C12-84D8-438F88955695}" dt="2021-07-07T13:19:58.619" v="20" actId="6549"/>
        <pc:sldMkLst>
          <pc:docMk/>
          <pc:sldMk cId="1026487" sldId="564"/>
        </pc:sldMkLst>
        <pc:spChg chg="mod">
          <ac:chgData name="MANUEL ALBERTO GUEVARA  NAJARRO" userId="dc0839a7-ef25-445d-88fe-29223dfab4a5" providerId="ADAL" clId="{4C63C856-FD7E-4C12-84D8-438F88955695}" dt="2021-07-07T13:19:58.619" v="20" actId="6549"/>
          <ac:spMkLst>
            <pc:docMk/>
            <pc:sldMk cId="1026487" sldId="564"/>
            <ac:spMk id="5" creationId="{079F80E9-C8D2-8B42-B481-B910D99A780C}"/>
          </ac:spMkLst>
        </pc:spChg>
      </pc:sldChg>
      <pc:sldChg chg="addSp modSp mod">
        <pc:chgData name="MANUEL ALBERTO GUEVARA  NAJARRO" userId="dc0839a7-ef25-445d-88fe-29223dfab4a5" providerId="ADAL" clId="{4C63C856-FD7E-4C12-84D8-438F88955695}" dt="2021-07-07T13:42:27.771" v="46" actId="404"/>
        <pc:sldMkLst>
          <pc:docMk/>
          <pc:sldMk cId="1889000168" sldId="632"/>
        </pc:sldMkLst>
        <pc:spChg chg="mod">
          <ac:chgData name="MANUEL ALBERTO GUEVARA  NAJARRO" userId="dc0839a7-ef25-445d-88fe-29223dfab4a5" providerId="ADAL" clId="{4C63C856-FD7E-4C12-84D8-438F88955695}" dt="2021-07-07T13:40:27.424" v="33" actId="113"/>
          <ac:spMkLst>
            <pc:docMk/>
            <pc:sldMk cId="1889000168" sldId="632"/>
            <ac:spMk id="6" creationId="{62B8E1A4-E755-4E07-B436-48B0481D7B00}"/>
          </ac:spMkLst>
        </pc:spChg>
        <pc:spChg chg="add mod">
          <ac:chgData name="MANUEL ALBERTO GUEVARA  NAJARRO" userId="dc0839a7-ef25-445d-88fe-29223dfab4a5" providerId="ADAL" clId="{4C63C856-FD7E-4C12-84D8-438F88955695}" dt="2021-07-07T13:42:27.771" v="46" actId="404"/>
          <ac:spMkLst>
            <pc:docMk/>
            <pc:sldMk cId="1889000168" sldId="632"/>
            <ac:spMk id="7" creationId="{19EC8054-4DA1-4A90-A0D4-43A469AE278D}"/>
          </ac:spMkLst>
        </pc:spChg>
        <pc:picChg chg="mod">
          <ac:chgData name="MANUEL ALBERTO GUEVARA  NAJARRO" userId="dc0839a7-ef25-445d-88fe-29223dfab4a5" providerId="ADAL" clId="{4C63C856-FD7E-4C12-84D8-438F88955695}" dt="2021-07-07T13:42:09.131" v="36" actId="1076"/>
          <ac:picMkLst>
            <pc:docMk/>
            <pc:sldMk cId="1889000168" sldId="632"/>
            <ac:picMk id="1026" creationId="{CCE1C476-2026-448A-A562-FAAF8111C6D4}"/>
          </ac:picMkLst>
        </pc:picChg>
      </pc:sldChg>
      <pc:sldChg chg="modSp mod">
        <pc:chgData name="MANUEL ALBERTO GUEVARA  NAJARRO" userId="dc0839a7-ef25-445d-88fe-29223dfab4a5" providerId="ADAL" clId="{4C63C856-FD7E-4C12-84D8-438F88955695}" dt="2021-07-07T17:16:29.358" v="852" actId="14100"/>
        <pc:sldMkLst>
          <pc:docMk/>
          <pc:sldMk cId="1885386360" sldId="649"/>
        </pc:sldMkLst>
        <pc:spChg chg="mod">
          <ac:chgData name="MANUEL ALBERTO GUEVARA  NAJARRO" userId="dc0839a7-ef25-445d-88fe-29223dfab4a5" providerId="ADAL" clId="{4C63C856-FD7E-4C12-84D8-438F88955695}" dt="2021-07-07T17:16:29.358" v="852" actId="14100"/>
          <ac:spMkLst>
            <pc:docMk/>
            <pc:sldMk cId="1885386360" sldId="649"/>
            <ac:spMk id="7" creationId="{1324D68F-ACA4-42AD-B878-BD975A546207}"/>
          </ac:spMkLst>
        </pc:spChg>
      </pc:sldChg>
      <pc:sldChg chg="del">
        <pc:chgData name="MANUEL ALBERTO GUEVARA  NAJARRO" userId="dc0839a7-ef25-445d-88fe-29223dfab4a5" providerId="ADAL" clId="{4C63C856-FD7E-4C12-84D8-438F88955695}" dt="2021-07-07T13:48:29.033" v="57" actId="47"/>
        <pc:sldMkLst>
          <pc:docMk/>
          <pc:sldMk cId="2143908837" sldId="658"/>
        </pc:sldMkLst>
      </pc:sldChg>
      <pc:sldChg chg="modSp mod">
        <pc:chgData name="MANUEL ALBERTO GUEVARA  NAJARRO" userId="dc0839a7-ef25-445d-88fe-29223dfab4a5" providerId="ADAL" clId="{4C63C856-FD7E-4C12-84D8-438F88955695}" dt="2021-07-07T13:48:24.292" v="56" actId="12"/>
        <pc:sldMkLst>
          <pc:docMk/>
          <pc:sldMk cId="3735815868" sldId="659"/>
        </pc:sldMkLst>
        <pc:spChg chg="mod">
          <ac:chgData name="MANUEL ALBERTO GUEVARA  NAJARRO" userId="dc0839a7-ef25-445d-88fe-29223dfab4a5" providerId="ADAL" clId="{4C63C856-FD7E-4C12-84D8-438F88955695}" dt="2021-07-07T13:43:33.417" v="50" actId="27636"/>
          <ac:spMkLst>
            <pc:docMk/>
            <pc:sldMk cId="3735815868" sldId="659"/>
            <ac:spMk id="2" creationId="{0906808E-C398-456B-ADB7-D6835C9872C1}"/>
          </ac:spMkLst>
        </pc:spChg>
        <pc:spChg chg="mod">
          <ac:chgData name="MANUEL ALBERTO GUEVARA  NAJARRO" userId="dc0839a7-ef25-445d-88fe-29223dfab4a5" providerId="ADAL" clId="{4C63C856-FD7E-4C12-84D8-438F88955695}" dt="2021-07-07T13:48:24.292" v="56" actId="12"/>
          <ac:spMkLst>
            <pc:docMk/>
            <pc:sldMk cId="3735815868" sldId="659"/>
            <ac:spMk id="3" creationId="{6E3A96EB-30C7-417B-B5CB-D9FF91F2CCCB}"/>
          </ac:spMkLst>
        </pc:spChg>
        <pc:picChg chg="mod">
          <ac:chgData name="MANUEL ALBERTO GUEVARA  NAJARRO" userId="dc0839a7-ef25-445d-88fe-29223dfab4a5" providerId="ADAL" clId="{4C63C856-FD7E-4C12-84D8-438F88955695}" dt="2021-07-07T13:43:40.770" v="51" actId="14826"/>
          <ac:picMkLst>
            <pc:docMk/>
            <pc:sldMk cId="3735815868" sldId="659"/>
            <ac:picMk id="9" creationId="{6BAAB5C9-AD27-43D2-9F89-E5A2C9365994}"/>
          </ac:picMkLst>
        </pc:picChg>
      </pc:sldChg>
      <pc:sldChg chg="addSp delSp modSp new mod">
        <pc:chgData name="MANUEL ALBERTO GUEVARA  NAJARRO" userId="dc0839a7-ef25-445d-88fe-29223dfab4a5" providerId="ADAL" clId="{4C63C856-FD7E-4C12-84D8-438F88955695}" dt="2021-07-07T14:07:17.967" v="143" actId="1036"/>
        <pc:sldMkLst>
          <pc:docMk/>
          <pc:sldMk cId="852149700" sldId="660"/>
        </pc:sldMkLst>
        <pc:spChg chg="mod">
          <ac:chgData name="MANUEL ALBERTO GUEVARA  NAJARRO" userId="dc0839a7-ef25-445d-88fe-29223dfab4a5" providerId="ADAL" clId="{4C63C856-FD7E-4C12-84D8-438F88955695}" dt="2021-07-07T13:50:55.659" v="63" actId="20577"/>
          <ac:spMkLst>
            <pc:docMk/>
            <pc:sldMk cId="852149700" sldId="660"/>
            <ac:spMk id="2" creationId="{29915B89-979A-4483-A4EB-75F4681581D8}"/>
          </ac:spMkLst>
        </pc:spChg>
        <pc:spChg chg="mod">
          <ac:chgData name="MANUEL ALBERTO GUEVARA  NAJARRO" userId="dc0839a7-ef25-445d-88fe-29223dfab4a5" providerId="ADAL" clId="{4C63C856-FD7E-4C12-84D8-438F88955695}" dt="2021-07-07T14:06:56.503" v="105" actId="2711"/>
          <ac:spMkLst>
            <pc:docMk/>
            <pc:sldMk cId="852149700" sldId="660"/>
            <ac:spMk id="3" creationId="{74D93D05-9482-4EC6-A08F-2D48A82BB879}"/>
          </ac:spMkLst>
        </pc:spChg>
        <pc:spChg chg="del">
          <ac:chgData name="MANUEL ALBERTO GUEVARA  NAJARRO" userId="dc0839a7-ef25-445d-88fe-29223dfab4a5" providerId="ADAL" clId="{4C63C856-FD7E-4C12-84D8-438F88955695}" dt="2021-07-07T13:59:53.375" v="66" actId="478"/>
          <ac:spMkLst>
            <pc:docMk/>
            <pc:sldMk cId="852149700" sldId="660"/>
            <ac:spMk id="4" creationId="{5EE29259-957D-4FDF-BFEC-C4DCB84734A5}"/>
          </ac:spMkLst>
        </pc:spChg>
        <pc:spChg chg="add mod">
          <ac:chgData name="MANUEL ALBERTO GUEVARA  NAJARRO" userId="dc0839a7-ef25-445d-88fe-29223dfab4a5" providerId="ADAL" clId="{4C63C856-FD7E-4C12-84D8-438F88955695}" dt="2021-07-07T14:07:17.967" v="143" actId="1036"/>
          <ac:spMkLst>
            <pc:docMk/>
            <pc:sldMk cId="852149700" sldId="660"/>
            <ac:spMk id="9" creationId="{56AB5332-8CF0-4E38-8185-06FACFA5809C}"/>
          </ac:spMkLst>
        </pc:spChg>
        <pc:spChg chg="add mod">
          <ac:chgData name="MANUEL ALBERTO GUEVARA  NAJARRO" userId="dc0839a7-ef25-445d-88fe-29223dfab4a5" providerId="ADAL" clId="{4C63C856-FD7E-4C12-84D8-438F88955695}" dt="2021-07-07T14:07:14.090" v="133" actId="1036"/>
          <ac:spMkLst>
            <pc:docMk/>
            <pc:sldMk cId="852149700" sldId="660"/>
            <ac:spMk id="11" creationId="{E96B8ADD-CBF9-4E9D-98A5-DCD97748BE10}"/>
          </ac:spMkLst>
        </pc:spChg>
        <pc:picChg chg="add mod">
          <ac:chgData name="MANUEL ALBERTO GUEVARA  NAJARRO" userId="dc0839a7-ef25-445d-88fe-29223dfab4a5" providerId="ADAL" clId="{4C63C856-FD7E-4C12-84D8-438F88955695}" dt="2021-07-07T14:06:43.613" v="102" actId="1035"/>
          <ac:picMkLst>
            <pc:docMk/>
            <pc:sldMk cId="852149700" sldId="660"/>
            <ac:picMk id="7" creationId="{C5C90478-9A4A-41AF-B597-C1A081E1C640}"/>
          </ac:picMkLst>
        </pc:picChg>
      </pc:sldChg>
      <pc:sldChg chg="del">
        <pc:chgData name="MANUEL ALBERTO GUEVARA  NAJARRO" userId="dc0839a7-ef25-445d-88fe-29223dfab4a5" providerId="ADAL" clId="{4C63C856-FD7E-4C12-84D8-438F88955695}" dt="2021-07-07T13:48:29.033" v="57" actId="47"/>
        <pc:sldMkLst>
          <pc:docMk/>
          <pc:sldMk cId="2606399586" sldId="660"/>
        </pc:sldMkLst>
      </pc:sldChg>
      <pc:sldChg chg="addSp delSp modSp add mod ord">
        <pc:chgData name="MANUEL ALBERTO GUEVARA  NAJARRO" userId="dc0839a7-ef25-445d-88fe-29223dfab4a5" providerId="ADAL" clId="{4C63C856-FD7E-4C12-84D8-438F88955695}" dt="2021-07-07T14:24:09.071" v="165"/>
        <pc:sldMkLst>
          <pc:docMk/>
          <pc:sldMk cId="218323285" sldId="661"/>
        </pc:sldMkLst>
        <pc:spChg chg="mod">
          <ac:chgData name="MANUEL ALBERTO GUEVARA  NAJARRO" userId="dc0839a7-ef25-445d-88fe-29223dfab4a5" providerId="ADAL" clId="{4C63C856-FD7E-4C12-84D8-438F88955695}" dt="2021-07-07T14:07:45.712" v="154" actId="20577"/>
          <ac:spMkLst>
            <pc:docMk/>
            <pc:sldMk cId="218323285" sldId="661"/>
            <ac:spMk id="2" creationId="{0906808E-C398-456B-ADB7-D6835C9872C1}"/>
          </ac:spMkLst>
        </pc:spChg>
        <pc:spChg chg="mod">
          <ac:chgData name="MANUEL ALBERTO GUEVARA  NAJARRO" userId="dc0839a7-ef25-445d-88fe-29223dfab4a5" providerId="ADAL" clId="{4C63C856-FD7E-4C12-84D8-438F88955695}" dt="2021-07-07T14:24:09.071" v="165"/>
          <ac:spMkLst>
            <pc:docMk/>
            <pc:sldMk cId="218323285" sldId="661"/>
            <ac:spMk id="3" creationId="{6E3A96EB-30C7-417B-B5CB-D9FF91F2CCCB}"/>
          </ac:spMkLst>
        </pc:spChg>
        <pc:picChg chg="add del">
          <ac:chgData name="MANUEL ALBERTO GUEVARA  NAJARRO" userId="dc0839a7-ef25-445d-88fe-29223dfab4a5" providerId="ADAL" clId="{4C63C856-FD7E-4C12-84D8-438F88955695}" dt="2021-07-07T14:08:36.515" v="156" actId="22"/>
          <ac:picMkLst>
            <pc:docMk/>
            <pc:sldMk cId="218323285" sldId="661"/>
            <ac:picMk id="6" creationId="{7786E2D2-CBB3-43B9-A1F3-41A114506525}"/>
          </ac:picMkLst>
        </pc:picChg>
        <pc:picChg chg="mod">
          <ac:chgData name="MANUEL ALBERTO GUEVARA  NAJARRO" userId="dc0839a7-ef25-445d-88fe-29223dfab4a5" providerId="ADAL" clId="{4C63C856-FD7E-4C12-84D8-438F88955695}" dt="2021-07-07T14:08:42.856" v="158" actId="14100"/>
          <ac:picMkLst>
            <pc:docMk/>
            <pc:sldMk cId="218323285" sldId="661"/>
            <ac:picMk id="9" creationId="{6BAAB5C9-AD27-43D2-9F89-E5A2C9365994}"/>
          </ac:picMkLst>
        </pc:picChg>
      </pc:sldChg>
      <pc:sldChg chg="del">
        <pc:chgData name="MANUEL ALBERTO GUEVARA  NAJARRO" userId="dc0839a7-ef25-445d-88fe-29223dfab4a5" providerId="ADAL" clId="{4C63C856-FD7E-4C12-84D8-438F88955695}" dt="2021-07-07T13:48:29.033" v="57" actId="47"/>
        <pc:sldMkLst>
          <pc:docMk/>
          <pc:sldMk cId="1769542794" sldId="661"/>
        </pc:sldMkLst>
      </pc:sldChg>
      <pc:sldChg chg="del">
        <pc:chgData name="MANUEL ALBERTO GUEVARA  NAJARRO" userId="dc0839a7-ef25-445d-88fe-29223dfab4a5" providerId="ADAL" clId="{4C63C856-FD7E-4C12-84D8-438F88955695}" dt="2021-07-07T13:48:29.033" v="57" actId="47"/>
        <pc:sldMkLst>
          <pc:docMk/>
          <pc:sldMk cId="574616511" sldId="662"/>
        </pc:sldMkLst>
      </pc:sldChg>
      <pc:sldChg chg="modSp add mod">
        <pc:chgData name="MANUEL ALBERTO GUEVARA  NAJARRO" userId="dc0839a7-ef25-445d-88fe-29223dfab4a5" providerId="ADAL" clId="{4C63C856-FD7E-4C12-84D8-438F88955695}" dt="2021-07-07T14:24:22.702" v="170" actId="20577"/>
        <pc:sldMkLst>
          <pc:docMk/>
          <pc:sldMk cId="1218013973" sldId="662"/>
        </pc:sldMkLst>
        <pc:spChg chg="mod">
          <ac:chgData name="MANUEL ALBERTO GUEVARA  NAJARRO" userId="dc0839a7-ef25-445d-88fe-29223dfab4a5" providerId="ADAL" clId="{4C63C856-FD7E-4C12-84D8-438F88955695}" dt="2021-07-07T14:24:22.702" v="170" actId="20577"/>
          <ac:spMkLst>
            <pc:docMk/>
            <pc:sldMk cId="1218013973" sldId="662"/>
            <ac:spMk id="3" creationId="{6E3A96EB-30C7-417B-B5CB-D9FF91F2CCCB}"/>
          </ac:spMkLst>
        </pc:spChg>
      </pc:sldChg>
      <pc:sldChg chg="del">
        <pc:chgData name="MANUEL ALBERTO GUEVARA  NAJARRO" userId="dc0839a7-ef25-445d-88fe-29223dfab4a5" providerId="ADAL" clId="{4C63C856-FD7E-4C12-84D8-438F88955695}" dt="2021-07-07T13:48:29.033" v="57" actId="47"/>
        <pc:sldMkLst>
          <pc:docMk/>
          <pc:sldMk cId="560908189" sldId="663"/>
        </pc:sldMkLst>
      </pc:sldChg>
      <pc:sldChg chg="addSp delSp modSp add mod modAnim">
        <pc:chgData name="MANUEL ALBERTO GUEVARA  NAJARRO" userId="dc0839a7-ef25-445d-88fe-29223dfab4a5" providerId="ADAL" clId="{4C63C856-FD7E-4C12-84D8-438F88955695}" dt="2021-07-07T16:21:39.936" v="504" actId="1035"/>
        <pc:sldMkLst>
          <pc:docMk/>
          <pc:sldMk cId="589212707" sldId="663"/>
        </pc:sldMkLst>
        <pc:spChg chg="mod">
          <ac:chgData name="MANUEL ALBERTO GUEVARA  NAJARRO" userId="dc0839a7-ef25-445d-88fe-29223dfab4a5" providerId="ADAL" clId="{4C63C856-FD7E-4C12-84D8-438F88955695}" dt="2021-07-07T14:24:55.736" v="180" actId="27636"/>
          <ac:spMkLst>
            <pc:docMk/>
            <pc:sldMk cId="589212707" sldId="663"/>
            <ac:spMk id="2" creationId="{0906808E-C398-456B-ADB7-D6835C9872C1}"/>
          </ac:spMkLst>
        </pc:spChg>
        <pc:spChg chg="del mod">
          <ac:chgData name="MANUEL ALBERTO GUEVARA  NAJARRO" userId="dc0839a7-ef25-445d-88fe-29223dfab4a5" providerId="ADAL" clId="{4C63C856-FD7E-4C12-84D8-438F88955695}" dt="2021-07-07T16:13:26.597" v="182" actId="478"/>
          <ac:spMkLst>
            <pc:docMk/>
            <pc:sldMk cId="589212707" sldId="663"/>
            <ac:spMk id="3" creationId="{6E3A96EB-30C7-417B-B5CB-D9FF91F2CCCB}"/>
          </ac:spMkLst>
        </pc:spChg>
        <pc:spChg chg="add del mod">
          <ac:chgData name="MANUEL ALBERTO GUEVARA  NAJARRO" userId="dc0839a7-ef25-445d-88fe-29223dfab4a5" providerId="ADAL" clId="{4C63C856-FD7E-4C12-84D8-438F88955695}" dt="2021-07-07T16:13:28.664" v="183" actId="478"/>
          <ac:spMkLst>
            <pc:docMk/>
            <pc:sldMk cId="589212707" sldId="663"/>
            <ac:spMk id="6" creationId="{849984B0-9D8E-4647-9CD4-B65084AB8645}"/>
          </ac:spMkLst>
        </pc:spChg>
        <pc:spChg chg="add del mod">
          <ac:chgData name="MANUEL ALBERTO GUEVARA  NAJARRO" userId="dc0839a7-ef25-445d-88fe-29223dfab4a5" providerId="ADAL" clId="{4C63C856-FD7E-4C12-84D8-438F88955695}" dt="2021-07-07T16:13:28.664" v="183" actId="478"/>
          <ac:spMkLst>
            <pc:docMk/>
            <pc:sldMk cId="589212707" sldId="663"/>
            <ac:spMk id="8" creationId="{831C4A94-BC79-46ED-A33F-A2B58F35F654}"/>
          </ac:spMkLst>
        </pc:spChg>
        <pc:spChg chg="add mod topLvl">
          <ac:chgData name="MANUEL ALBERTO GUEVARA  NAJARRO" userId="dc0839a7-ef25-445d-88fe-29223dfab4a5" providerId="ADAL" clId="{4C63C856-FD7E-4C12-84D8-438F88955695}" dt="2021-07-07T16:21:39.936" v="504" actId="1035"/>
          <ac:spMkLst>
            <pc:docMk/>
            <pc:sldMk cId="589212707" sldId="663"/>
            <ac:spMk id="10" creationId="{A28E7432-E6B9-4A89-A5A4-9413CB1722DF}"/>
          </ac:spMkLst>
        </pc:spChg>
        <pc:spChg chg="add mod topLvl">
          <ac:chgData name="MANUEL ALBERTO GUEVARA  NAJARRO" userId="dc0839a7-ef25-445d-88fe-29223dfab4a5" providerId="ADAL" clId="{4C63C856-FD7E-4C12-84D8-438F88955695}" dt="2021-07-07T16:21:39.936" v="504" actId="1035"/>
          <ac:spMkLst>
            <pc:docMk/>
            <pc:sldMk cId="589212707" sldId="663"/>
            <ac:spMk id="11" creationId="{CD254864-5B45-42C5-8F94-81AB93793AE0}"/>
          </ac:spMkLst>
        </pc:spChg>
        <pc:spChg chg="add mod topLvl">
          <ac:chgData name="MANUEL ALBERTO GUEVARA  NAJARRO" userId="dc0839a7-ef25-445d-88fe-29223dfab4a5" providerId="ADAL" clId="{4C63C856-FD7E-4C12-84D8-438F88955695}" dt="2021-07-07T16:21:39.936" v="504" actId="1035"/>
          <ac:spMkLst>
            <pc:docMk/>
            <pc:sldMk cId="589212707" sldId="663"/>
            <ac:spMk id="12" creationId="{E90E614F-56F3-4ACC-BC0A-7EE164181831}"/>
          </ac:spMkLst>
        </pc:spChg>
        <pc:spChg chg="add mod topLvl">
          <ac:chgData name="MANUEL ALBERTO GUEVARA  NAJARRO" userId="dc0839a7-ef25-445d-88fe-29223dfab4a5" providerId="ADAL" clId="{4C63C856-FD7E-4C12-84D8-438F88955695}" dt="2021-07-07T16:21:39.936" v="504" actId="1035"/>
          <ac:spMkLst>
            <pc:docMk/>
            <pc:sldMk cId="589212707" sldId="663"/>
            <ac:spMk id="13" creationId="{6DADB58C-1236-453A-8313-ADA32C6F7103}"/>
          </ac:spMkLst>
        </pc:spChg>
        <pc:spChg chg="add mod topLvl">
          <ac:chgData name="MANUEL ALBERTO GUEVARA  NAJARRO" userId="dc0839a7-ef25-445d-88fe-29223dfab4a5" providerId="ADAL" clId="{4C63C856-FD7E-4C12-84D8-438F88955695}" dt="2021-07-07T16:21:39.936" v="504" actId="1035"/>
          <ac:spMkLst>
            <pc:docMk/>
            <pc:sldMk cId="589212707" sldId="663"/>
            <ac:spMk id="14" creationId="{F5F61F72-8935-4282-AFDA-0523A2CC30EF}"/>
          </ac:spMkLst>
        </pc:spChg>
        <pc:spChg chg="add mod topLvl">
          <ac:chgData name="MANUEL ALBERTO GUEVARA  NAJARRO" userId="dc0839a7-ef25-445d-88fe-29223dfab4a5" providerId="ADAL" clId="{4C63C856-FD7E-4C12-84D8-438F88955695}" dt="2021-07-07T16:21:39.936" v="504" actId="1035"/>
          <ac:spMkLst>
            <pc:docMk/>
            <pc:sldMk cId="589212707" sldId="663"/>
            <ac:spMk id="15" creationId="{149A5014-1C4E-48CA-8BB5-F31CC7BA218E}"/>
          </ac:spMkLst>
        </pc:spChg>
        <pc:spChg chg="add mod topLvl">
          <ac:chgData name="MANUEL ALBERTO GUEVARA  NAJARRO" userId="dc0839a7-ef25-445d-88fe-29223dfab4a5" providerId="ADAL" clId="{4C63C856-FD7E-4C12-84D8-438F88955695}" dt="2021-07-07T16:21:39.936" v="504" actId="1035"/>
          <ac:spMkLst>
            <pc:docMk/>
            <pc:sldMk cId="589212707" sldId="663"/>
            <ac:spMk id="16" creationId="{254E036B-0B19-4F77-8AE5-99AA44111E5F}"/>
          </ac:spMkLst>
        </pc:spChg>
        <pc:spChg chg="add mod topLvl">
          <ac:chgData name="MANUEL ALBERTO GUEVARA  NAJARRO" userId="dc0839a7-ef25-445d-88fe-29223dfab4a5" providerId="ADAL" clId="{4C63C856-FD7E-4C12-84D8-438F88955695}" dt="2021-07-07T16:21:39.936" v="504" actId="1035"/>
          <ac:spMkLst>
            <pc:docMk/>
            <pc:sldMk cId="589212707" sldId="663"/>
            <ac:spMk id="17" creationId="{F4BD3AD8-4F01-4176-B486-B07F404E3977}"/>
          </ac:spMkLst>
        </pc:spChg>
        <pc:spChg chg="add mod topLvl">
          <ac:chgData name="MANUEL ALBERTO GUEVARA  NAJARRO" userId="dc0839a7-ef25-445d-88fe-29223dfab4a5" providerId="ADAL" clId="{4C63C856-FD7E-4C12-84D8-438F88955695}" dt="2021-07-07T16:21:39.936" v="504" actId="1035"/>
          <ac:spMkLst>
            <pc:docMk/>
            <pc:sldMk cId="589212707" sldId="663"/>
            <ac:spMk id="18" creationId="{8CACB18A-372E-42E0-9971-BE566AA0B301}"/>
          </ac:spMkLst>
        </pc:spChg>
        <pc:spChg chg="add del mod topLvl">
          <ac:chgData name="MANUEL ALBERTO GUEVARA  NAJARRO" userId="dc0839a7-ef25-445d-88fe-29223dfab4a5" providerId="ADAL" clId="{4C63C856-FD7E-4C12-84D8-438F88955695}" dt="2021-07-07T16:20:09.123" v="487" actId="478"/>
          <ac:spMkLst>
            <pc:docMk/>
            <pc:sldMk cId="589212707" sldId="663"/>
            <ac:spMk id="19" creationId="{B61DB3BF-B645-4676-924D-4BF8EC43D992}"/>
          </ac:spMkLst>
        </pc:spChg>
        <pc:spChg chg="add del mod topLvl">
          <ac:chgData name="MANUEL ALBERTO GUEVARA  NAJARRO" userId="dc0839a7-ef25-445d-88fe-29223dfab4a5" providerId="ADAL" clId="{4C63C856-FD7E-4C12-84D8-438F88955695}" dt="2021-07-07T16:20:09.123" v="487" actId="478"/>
          <ac:spMkLst>
            <pc:docMk/>
            <pc:sldMk cId="589212707" sldId="663"/>
            <ac:spMk id="20" creationId="{8781CF61-C307-4804-A0CB-DA36C0DEC736}"/>
          </ac:spMkLst>
        </pc:spChg>
        <pc:spChg chg="add del mod topLvl">
          <ac:chgData name="MANUEL ALBERTO GUEVARA  NAJARRO" userId="dc0839a7-ef25-445d-88fe-29223dfab4a5" providerId="ADAL" clId="{4C63C856-FD7E-4C12-84D8-438F88955695}" dt="2021-07-07T16:20:09.123" v="487" actId="478"/>
          <ac:spMkLst>
            <pc:docMk/>
            <pc:sldMk cId="589212707" sldId="663"/>
            <ac:spMk id="21" creationId="{DAEE89B4-764E-477F-907C-94972A945D98}"/>
          </ac:spMkLst>
        </pc:spChg>
        <pc:grpChg chg="add del mod">
          <ac:chgData name="MANUEL ALBERTO GUEVARA  NAJARRO" userId="dc0839a7-ef25-445d-88fe-29223dfab4a5" providerId="ADAL" clId="{4C63C856-FD7E-4C12-84D8-438F88955695}" dt="2021-07-07T16:13:45.282" v="189" actId="165"/>
          <ac:grpSpMkLst>
            <pc:docMk/>
            <pc:sldMk cId="589212707" sldId="663"/>
            <ac:grpSpMk id="22" creationId="{8B77F309-C86D-4E2A-A09B-FA18614EC97A}"/>
          </ac:grpSpMkLst>
        </pc:grpChg>
        <pc:grpChg chg="add del mod">
          <ac:chgData name="MANUEL ALBERTO GUEVARA  NAJARRO" userId="dc0839a7-ef25-445d-88fe-29223dfab4a5" providerId="ADAL" clId="{4C63C856-FD7E-4C12-84D8-438F88955695}" dt="2021-07-07T16:19:54.046" v="486" actId="165"/>
          <ac:grpSpMkLst>
            <pc:docMk/>
            <pc:sldMk cId="589212707" sldId="663"/>
            <ac:grpSpMk id="23" creationId="{454A1D22-8237-43CF-BD63-64BF20FB31E5}"/>
          </ac:grpSpMkLst>
        </pc:grpChg>
        <pc:picChg chg="del">
          <ac:chgData name="MANUEL ALBERTO GUEVARA  NAJARRO" userId="dc0839a7-ef25-445d-88fe-29223dfab4a5" providerId="ADAL" clId="{4C63C856-FD7E-4C12-84D8-438F88955695}" dt="2021-07-07T16:13:26.597" v="182" actId="478"/>
          <ac:picMkLst>
            <pc:docMk/>
            <pc:sldMk cId="589212707" sldId="663"/>
            <ac:picMk id="9" creationId="{6BAAB5C9-AD27-43D2-9F89-E5A2C9365994}"/>
          </ac:picMkLst>
        </pc:picChg>
        <pc:picChg chg="add mod">
          <ac:chgData name="MANUEL ALBERTO GUEVARA  NAJARRO" userId="dc0839a7-ef25-445d-88fe-29223dfab4a5" providerId="ADAL" clId="{4C63C856-FD7E-4C12-84D8-438F88955695}" dt="2021-07-07T16:21:39.936" v="504" actId="1035"/>
          <ac:picMkLst>
            <pc:docMk/>
            <pc:sldMk cId="589212707" sldId="663"/>
            <ac:picMk id="25" creationId="{9706C305-A7CF-4321-8332-C178313F89ED}"/>
          </ac:picMkLst>
        </pc:picChg>
        <pc:picChg chg="add mod">
          <ac:chgData name="MANUEL ALBERTO GUEVARA  NAJARRO" userId="dc0839a7-ef25-445d-88fe-29223dfab4a5" providerId="ADAL" clId="{4C63C856-FD7E-4C12-84D8-438F88955695}" dt="2021-07-07T16:21:39.936" v="504" actId="1035"/>
          <ac:picMkLst>
            <pc:docMk/>
            <pc:sldMk cId="589212707" sldId="663"/>
            <ac:picMk id="27" creationId="{BF77051D-180D-4CBE-82A0-FEB12BC5951B}"/>
          </ac:picMkLst>
        </pc:picChg>
        <pc:picChg chg="add mod">
          <ac:chgData name="MANUEL ALBERTO GUEVARA  NAJARRO" userId="dc0839a7-ef25-445d-88fe-29223dfab4a5" providerId="ADAL" clId="{4C63C856-FD7E-4C12-84D8-438F88955695}" dt="2021-07-07T16:21:39.936" v="504" actId="1035"/>
          <ac:picMkLst>
            <pc:docMk/>
            <pc:sldMk cId="589212707" sldId="663"/>
            <ac:picMk id="29" creationId="{4BADD88A-5FB7-4E03-BC5A-C0519D51F967}"/>
          </ac:picMkLst>
        </pc:picChg>
      </pc:sldChg>
      <pc:sldChg chg="addSp delSp modSp add mod">
        <pc:chgData name="MANUEL ALBERTO GUEVARA  NAJARRO" userId="dc0839a7-ef25-445d-88fe-29223dfab4a5" providerId="ADAL" clId="{4C63C856-FD7E-4C12-84D8-438F88955695}" dt="2021-07-07T16:40:28.725" v="563" actId="207"/>
        <pc:sldMkLst>
          <pc:docMk/>
          <pc:sldMk cId="512723185" sldId="664"/>
        </pc:sldMkLst>
        <pc:spChg chg="mod">
          <ac:chgData name="MANUEL ALBERTO GUEVARA  NAJARRO" userId="dc0839a7-ef25-445d-88fe-29223dfab4a5" providerId="ADAL" clId="{4C63C856-FD7E-4C12-84D8-438F88955695}" dt="2021-07-07T16:28:25.501" v="557" actId="1076"/>
          <ac:spMkLst>
            <pc:docMk/>
            <pc:sldMk cId="512723185" sldId="664"/>
            <ac:spMk id="2" creationId="{0906808E-C398-456B-ADB7-D6835C9872C1}"/>
          </ac:spMkLst>
        </pc:spChg>
        <pc:spChg chg="add mod ord">
          <ac:chgData name="MANUEL ALBERTO GUEVARA  NAJARRO" userId="dc0839a7-ef25-445d-88fe-29223dfab4a5" providerId="ADAL" clId="{4C63C856-FD7E-4C12-84D8-438F88955695}" dt="2021-07-07T16:28:22.016" v="555" actId="167"/>
          <ac:spMkLst>
            <pc:docMk/>
            <pc:sldMk cId="512723185" sldId="664"/>
            <ac:spMk id="4" creationId="{A0C2E00E-A36D-4F5F-9B77-E87181991315}"/>
          </ac:spMkLst>
        </pc:spChg>
        <pc:spChg chg="del">
          <ac:chgData name="MANUEL ALBERTO GUEVARA  NAJARRO" userId="dc0839a7-ef25-445d-88fe-29223dfab4a5" providerId="ADAL" clId="{4C63C856-FD7E-4C12-84D8-438F88955695}" dt="2021-07-07T16:22:13.784" v="510" actId="478"/>
          <ac:spMkLst>
            <pc:docMk/>
            <pc:sldMk cId="512723185" sldId="664"/>
            <ac:spMk id="10" creationId="{A28E7432-E6B9-4A89-A5A4-9413CB1722DF}"/>
          </ac:spMkLst>
        </pc:spChg>
        <pc:spChg chg="del">
          <ac:chgData name="MANUEL ALBERTO GUEVARA  NAJARRO" userId="dc0839a7-ef25-445d-88fe-29223dfab4a5" providerId="ADAL" clId="{4C63C856-FD7E-4C12-84D8-438F88955695}" dt="2021-07-07T16:22:13.784" v="510" actId="478"/>
          <ac:spMkLst>
            <pc:docMk/>
            <pc:sldMk cId="512723185" sldId="664"/>
            <ac:spMk id="11" creationId="{CD254864-5B45-42C5-8F94-81AB93793AE0}"/>
          </ac:spMkLst>
        </pc:spChg>
        <pc:spChg chg="del">
          <ac:chgData name="MANUEL ALBERTO GUEVARA  NAJARRO" userId="dc0839a7-ef25-445d-88fe-29223dfab4a5" providerId="ADAL" clId="{4C63C856-FD7E-4C12-84D8-438F88955695}" dt="2021-07-07T16:22:13.784" v="510" actId="478"/>
          <ac:spMkLst>
            <pc:docMk/>
            <pc:sldMk cId="512723185" sldId="664"/>
            <ac:spMk id="12" creationId="{E90E614F-56F3-4ACC-BC0A-7EE164181831}"/>
          </ac:spMkLst>
        </pc:spChg>
        <pc:spChg chg="del">
          <ac:chgData name="MANUEL ALBERTO GUEVARA  NAJARRO" userId="dc0839a7-ef25-445d-88fe-29223dfab4a5" providerId="ADAL" clId="{4C63C856-FD7E-4C12-84D8-438F88955695}" dt="2021-07-07T16:22:13.784" v="510" actId="478"/>
          <ac:spMkLst>
            <pc:docMk/>
            <pc:sldMk cId="512723185" sldId="664"/>
            <ac:spMk id="13" creationId="{6DADB58C-1236-453A-8313-ADA32C6F7103}"/>
          </ac:spMkLst>
        </pc:spChg>
        <pc:spChg chg="del">
          <ac:chgData name="MANUEL ALBERTO GUEVARA  NAJARRO" userId="dc0839a7-ef25-445d-88fe-29223dfab4a5" providerId="ADAL" clId="{4C63C856-FD7E-4C12-84D8-438F88955695}" dt="2021-07-07T16:22:13.784" v="510" actId="478"/>
          <ac:spMkLst>
            <pc:docMk/>
            <pc:sldMk cId="512723185" sldId="664"/>
            <ac:spMk id="14" creationId="{F5F61F72-8935-4282-AFDA-0523A2CC30EF}"/>
          </ac:spMkLst>
        </pc:spChg>
        <pc:spChg chg="del">
          <ac:chgData name="MANUEL ALBERTO GUEVARA  NAJARRO" userId="dc0839a7-ef25-445d-88fe-29223dfab4a5" providerId="ADAL" clId="{4C63C856-FD7E-4C12-84D8-438F88955695}" dt="2021-07-07T16:22:13.784" v="510" actId="478"/>
          <ac:spMkLst>
            <pc:docMk/>
            <pc:sldMk cId="512723185" sldId="664"/>
            <ac:spMk id="15" creationId="{149A5014-1C4E-48CA-8BB5-F31CC7BA218E}"/>
          </ac:spMkLst>
        </pc:spChg>
        <pc:spChg chg="del">
          <ac:chgData name="MANUEL ALBERTO GUEVARA  NAJARRO" userId="dc0839a7-ef25-445d-88fe-29223dfab4a5" providerId="ADAL" clId="{4C63C856-FD7E-4C12-84D8-438F88955695}" dt="2021-07-07T16:22:13.784" v="510" actId="478"/>
          <ac:spMkLst>
            <pc:docMk/>
            <pc:sldMk cId="512723185" sldId="664"/>
            <ac:spMk id="16" creationId="{254E036B-0B19-4F77-8AE5-99AA44111E5F}"/>
          </ac:spMkLst>
        </pc:spChg>
        <pc:spChg chg="del">
          <ac:chgData name="MANUEL ALBERTO GUEVARA  NAJARRO" userId="dc0839a7-ef25-445d-88fe-29223dfab4a5" providerId="ADAL" clId="{4C63C856-FD7E-4C12-84D8-438F88955695}" dt="2021-07-07T16:22:13.784" v="510" actId="478"/>
          <ac:spMkLst>
            <pc:docMk/>
            <pc:sldMk cId="512723185" sldId="664"/>
            <ac:spMk id="17" creationId="{F4BD3AD8-4F01-4176-B486-B07F404E3977}"/>
          </ac:spMkLst>
        </pc:spChg>
        <pc:spChg chg="del">
          <ac:chgData name="MANUEL ALBERTO GUEVARA  NAJARRO" userId="dc0839a7-ef25-445d-88fe-29223dfab4a5" providerId="ADAL" clId="{4C63C856-FD7E-4C12-84D8-438F88955695}" dt="2021-07-07T16:22:13.784" v="510" actId="478"/>
          <ac:spMkLst>
            <pc:docMk/>
            <pc:sldMk cId="512723185" sldId="664"/>
            <ac:spMk id="18" creationId="{8CACB18A-372E-42E0-9971-BE566AA0B301}"/>
          </ac:spMkLst>
        </pc:spChg>
        <pc:graphicFrameChg chg="add mod modGraphic">
          <ac:chgData name="MANUEL ALBERTO GUEVARA  NAJARRO" userId="dc0839a7-ef25-445d-88fe-29223dfab4a5" providerId="ADAL" clId="{4C63C856-FD7E-4C12-84D8-438F88955695}" dt="2021-07-07T16:40:28.725" v="563" actId="207"/>
          <ac:graphicFrameMkLst>
            <pc:docMk/>
            <pc:sldMk cId="512723185" sldId="664"/>
            <ac:graphicFrameMk id="3" creationId="{B1AAC0E3-BC89-4CC8-9077-9760540B9510}"/>
          </ac:graphicFrameMkLst>
        </pc:graphicFrameChg>
        <pc:picChg chg="del">
          <ac:chgData name="MANUEL ALBERTO GUEVARA  NAJARRO" userId="dc0839a7-ef25-445d-88fe-29223dfab4a5" providerId="ADAL" clId="{4C63C856-FD7E-4C12-84D8-438F88955695}" dt="2021-07-07T16:22:13.784" v="510" actId="478"/>
          <ac:picMkLst>
            <pc:docMk/>
            <pc:sldMk cId="512723185" sldId="664"/>
            <ac:picMk id="25" creationId="{9706C305-A7CF-4321-8332-C178313F89ED}"/>
          </ac:picMkLst>
        </pc:picChg>
        <pc:picChg chg="del">
          <ac:chgData name="MANUEL ALBERTO GUEVARA  NAJARRO" userId="dc0839a7-ef25-445d-88fe-29223dfab4a5" providerId="ADAL" clId="{4C63C856-FD7E-4C12-84D8-438F88955695}" dt="2021-07-07T16:22:13.784" v="510" actId="478"/>
          <ac:picMkLst>
            <pc:docMk/>
            <pc:sldMk cId="512723185" sldId="664"/>
            <ac:picMk id="27" creationId="{BF77051D-180D-4CBE-82A0-FEB12BC5951B}"/>
          </ac:picMkLst>
        </pc:picChg>
        <pc:picChg chg="del">
          <ac:chgData name="MANUEL ALBERTO GUEVARA  NAJARRO" userId="dc0839a7-ef25-445d-88fe-29223dfab4a5" providerId="ADAL" clId="{4C63C856-FD7E-4C12-84D8-438F88955695}" dt="2021-07-07T16:22:13.784" v="510" actId="478"/>
          <ac:picMkLst>
            <pc:docMk/>
            <pc:sldMk cId="512723185" sldId="664"/>
            <ac:picMk id="29" creationId="{4BADD88A-5FB7-4E03-BC5A-C0519D51F967}"/>
          </ac:picMkLst>
        </pc:picChg>
      </pc:sldChg>
      <pc:sldChg chg="del">
        <pc:chgData name="MANUEL ALBERTO GUEVARA  NAJARRO" userId="dc0839a7-ef25-445d-88fe-29223dfab4a5" providerId="ADAL" clId="{4C63C856-FD7E-4C12-84D8-438F88955695}" dt="2021-07-07T13:48:29.033" v="57" actId="47"/>
        <pc:sldMkLst>
          <pc:docMk/>
          <pc:sldMk cId="2664504001" sldId="664"/>
        </pc:sldMkLst>
      </pc:sldChg>
      <pc:sldChg chg="addSp delSp modSp add del mod ord chgLayout">
        <pc:chgData name="MANUEL ALBERTO GUEVARA  NAJARRO" userId="dc0839a7-ef25-445d-88fe-29223dfab4a5" providerId="ADAL" clId="{4C63C856-FD7E-4C12-84D8-438F88955695}" dt="2021-07-07T17:08:22.325" v="638" actId="6549"/>
        <pc:sldMkLst>
          <pc:docMk/>
          <pc:sldMk cId="476356547" sldId="665"/>
        </pc:sldMkLst>
        <pc:spChg chg="mod ord">
          <ac:chgData name="MANUEL ALBERTO GUEVARA  NAJARRO" userId="dc0839a7-ef25-445d-88fe-29223dfab4a5" providerId="ADAL" clId="{4C63C856-FD7E-4C12-84D8-438F88955695}" dt="2021-07-07T17:04:23.937" v="620" actId="700"/>
          <ac:spMkLst>
            <pc:docMk/>
            <pc:sldMk cId="476356547" sldId="665"/>
            <ac:spMk id="2" creationId="{0906808E-C398-456B-ADB7-D6835C9872C1}"/>
          </ac:spMkLst>
        </pc:spChg>
        <pc:spChg chg="add del mod ord">
          <ac:chgData name="MANUEL ALBERTO GUEVARA  NAJARRO" userId="dc0839a7-ef25-445d-88fe-29223dfab4a5" providerId="ADAL" clId="{4C63C856-FD7E-4C12-84D8-438F88955695}" dt="2021-07-07T17:08:22.325" v="638" actId="6549"/>
          <ac:spMkLst>
            <pc:docMk/>
            <pc:sldMk cId="476356547" sldId="665"/>
            <ac:spMk id="3" creationId="{6BEBD8F4-1494-4120-BC8D-0927E80AB3FC}"/>
          </ac:spMkLst>
        </pc:spChg>
        <pc:spChg chg="add del mod ord">
          <ac:chgData name="MANUEL ALBERTO GUEVARA  NAJARRO" userId="dc0839a7-ef25-445d-88fe-29223dfab4a5" providerId="ADAL" clId="{4C63C856-FD7E-4C12-84D8-438F88955695}" dt="2021-07-07T17:04:23.937" v="620" actId="700"/>
          <ac:spMkLst>
            <pc:docMk/>
            <pc:sldMk cId="476356547" sldId="665"/>
            <ac:spMk id="4" creationId="{94F26320-F1E9-4BA2-8F00-33891C28B62B}"/>
          </ac:spMkLst>
        </pc:spChg>
        <pc:spChg chg="mod ord">
          <ac:chgData name="MANUEL ALBERTO GUEVARA  NAJARRO" userId="dc0839a7-ef25-445d-88fe-29223dfab4a5" providerId="ADAL" clId="{4C63C856-FD7E-4C12-84D8-438F88955695}" dt="2021-07-07T17:04:23.937" v="620" actId="700"/>
          <ac:spMkLst>
            <pc:docMk/>
            <pc:sldMk cId="476356547" sldId="665"/>
            <ac:spMk id="5" creationId="{88538054-4E0D-474B-8EB6-7A870370B431}"/>
          </ac:spMkLst>
        </pc:spChg>
        <pc:spChg chg="add mod">
          <ac:chgData name="MANUEL ALBERTO GUEVARA  NAJARRO" userId="dc0839a7-ef25-445d-88fe-29223dfab4a5" providerId="ADAL" clId="{4C63C856-FD7E-4C12-84D8-438F88955695}" dt="2021-07-07T17:07:16.813" v="632" actId="478"/>
          <ac:spMkLst>
            <pc:docMk/>
            <pc:sldMk cId="476356547" sldId="665"/>
            <ac:spMk id="6" creationId="{C447FA9C-6CEF-40B5-A34F-9CBC600B98CF}"/>
          </ac:spMkLst>
        </pc:spChg>
        <pc:spChg chg="del mod">
          <ac:chgData name="MANUEL ALBERTO GUEVARA  NAJARRO" userId="dc0839a7-ef25-445d-88fe-29223dfab4a5" providerId="ADAL" clId="{4C63C856-FD7E-4C12-84D8-438F88955695}" dt="2021-07-07T17:00:23.276" v="615" actId="478"/>
          <ac:spMkLst>
            <pc:docMk/>
            <pc:sldMk cId="476356547" sldId="665"/>
            <ac:spMk id="10" creationId="{A28E7432-E6B9-4A89-A5A4-9413CB1722DF}"/>
          </ac:spMkLst>
        </pc:spChg>
        <pc:spChg chg="del">
          <ac:chgData name="MANUEL ALBERTO GUEVARA  NAJARRO" userId="dc0839a7-ef25-445d-88fe-29223dfab4a5" providerId="ADAL" clId="{4C63C856-FD7E-4C12-84D8-438F88955695}" dt="2021-07-07T17:00:23.276" v="615" actId="478"/>
          <ac:spMkLst>
            <pc:docMk/>
            <pc:sldMk cId="476356547" sldId="665"/>
            <ac:spMk id="11" creationId="{CD254864-5B45-42C5-8F94-81AB93793AE0}"/>
          </ac:spMkLst>
        </pc:spChg>
        <pc:spChg chg="del">
          <ac:chgData name="MANUEL ALBERTO GUEVARA  NAJARRO" userId="dc0839a7-ef25-445d-88fe-29223dfab4a5" providerId="ADAL" clId="{4C63C856-FD7E-4C12-84D8-438F88955695}" dt="2021-07-07T17:00:23.276" v="615" actId="478"/>
          <ac:spMkLst>
            <pc:docMk/>
            <pc:sldMk cId="476356547" sldId="665"/>
            <ac:spMk id="12" creationId="{E90E614F-56F3-4ACC-BC0A-7EE164181831}"/>
          </ac:spMkLst>
        </pc:spChg>
        <pc:spChg chg="del">
          <ac:chgData name="MANUEL ALBERTO GUEVARA  NAJARRO" userId="dc0839a7-ef25-445d-88fe-29223dfab4a5" providerId="ADAL" clId="{4C63C856-FD7E-4C12-84D8-438F88955695}" dt="2021-07-07T17:00:23.276" v="615" actId="478"/>
          <ac:spMkLst>
            <pc:docMk/>
            <pc:sldMk cId="476356547" sldId="665"/>
            <ac:spMk id="13" creationId="{6DADB58C-1236-453A-8313-ADA32C6F7103}"/>
          </ac:spMkLst>
        </pc:spChg>
        <pc:spChg chg="del">
          <ac:chgData name="MANUEL ALBERTO GUEVARA  NAJARRO" userId="dc0839a7-ef25-445d-88fe-29223dfab4a5" providerId="ADAL" clId="{4C63C856-FD7E-4C12-84D8-438F88955695}" dt="2021-07-07T17:00:23.276" v="615" actId="478"/>
          <ac:spMkLst>
            <pc:docMk/>
            <pc:sldMk cId="476356547" sldId="665"/>
            <ac:spMk id="14" creationId="{F5F61F72-8935-4282-AFDA-0523A2CC30EF}"/>
          </ac:spMkLst>
        </pc:spChg>
        <pc:spChg chg="del">
          <ac:chgData name="MANUEL ALBERTO GUEVARA  NAJARRO" userId="dc0839a7-ef25-445d-88fe-29223dfab4a5" providerId="ADAL" clId="{4C63C856-FD7E-4C12-84D8-438F88955695}" dt="2021-07-07T17:00:23.276" v="615" actId="478"/>
          <ac:spMkLst>
            <pc:docMk/>
            <pc:sldMk cId="476356547" sldId="665"/>
            <ac:spMk id="15" creationId="{149A5014-1C4E-48CA-8BB5-F31CC7BA218E}"/>
          </ac:spMkLst>
        </pc:spChg>
        <pc:spChg chg="del">
          <ac:chgData name="MANUEL ALBERTO GUEVARA  NAJARRO" userId="dc0839a7-ef25-445d-88fe-29223dfab4a5" providerId="ADAL" clId="{4C63C856-FD7E-4C12-84D8-438F88955695}" dt="2021-07-07T17:00:23.276" v="615" actId="478"/>
          <ac:spMkLst>
            <pc:docMk/>
            <pc:sldMk cId="476356547" sldId="665"/>
            <ac:spMk id="16" creationId="{254E036B-0B19-4F77-8AE5-99AA44111E5F}"/>
          </ac:spMkLst>
        </pc:spChg>
        <pc:spChg chg="del">
          <ac:chgData name="MANUEL ALBERTO GUEVARA  NAJARRO" userId="dc0839a7-ef25-445d-88fe-29223dfab4a5" providerId="ADAL" clId="{4C63C856-FD7E-4C12-84D8-438F88955695}" dt="2021-07-07T17:00:23.276" v="615" actId="478"/>
          <ac:spMkLst>
            <pc:docMk/>
            <pc:sldMk cId="476356547" sldId="665"/>
            <ac:spMk id="17" creationId="{F4BD3AD8-4F01-4176-B486-B07F404E3977}"/>
          </ac:spMkLst>
        </pc:spChg>
        <pc:spChg chg="del">
          <ac:chgData name="MANUEL ALBERTO GUEVARA  NAJARRO" userId="dc0839a7-ef25-445d-88fe-29223dfab4a5" providerId="ADAL" clId="{4C63C856-FD7E-4C12-84D8-438F88955695}" dt="2021-07-07T17:00:23.276" v="615" actId="478"/>
          <ac:spMkLst>
            <pc:docMk/>
            <pc:sldMk cId="476356547" sldId="665"/>
            <ac:spMk id="18" creationId="{8CACB18A-372E-42E0-9971-BE566AA0B301}"/>
          </ac:spMkLst>
        </pc:spChg>
        <pc:picChg chg="del">
          <ac:chgData name="MANUEL ALBERTO GUEVARA  NAJARRO" userId="dc0839a7-ef25-445d-88fe-29223dfab4a5" providerId="ADAL" clId="{4C63C856-FD7E-4C12-84D8-438F88955695}" dt="2021-07-07T17:00:23.276" v="615" actId="478"/>
          <ac:picMkLst>
            <pc:docMk/>
            <pc:sldMk cId="476356547" sldId="665"/>
            <ac:picMk id="25" creationId="{9706C305-A7CF-4321-8332-C178313F89ED}"/>
          </ac:picMkLst>
        </pc:picChg>
        <pc:picChg chg="del">
          <ac:chgData name="MANUEL ALBERTO GUEVARA  NAJARRO" userId="dc0839a7-ef25-445d-88fe-29223dfab4a5" providerId="ADAL" clId="{4C63C856-FD7E-4C12-84D8-438F88955695}" dt="2021-07-07T17:00:23.276" v="615" actId="478"/>
          <ac:picMkLst>
            <pc:docMk/>
            <pc:sldMk cId="476356547" sldId="665"/>
            <ac:picMk id="27" creationId="{BF77051D-180D-4CBE-82A0-FEB12BC5951B}"/>
          </ac:picMkLst>
        </pc:picChg>
        <pc:picChg chg="del">
          <ac:chgData name="MANUEL ALBERTO GUEVARA  NAJARRO" userId="dc0839a7-ef25-445d-88fe-29223dfab4a5" providerId="ADAL" clId="{4C63C856-FD7E-4C12-84D8-438F88955695}" dt="2021-07-07T17:00:23.276" v="615" actId="478"/>
          <ac:picMkLst>
            <pc:docMk/>
            <pc:sldMk cId="476356547" sldId="665"/>
            <ac:picMk id="29" creationId="{4BADD88A-5FB7-4E03-BC5A-C0519D51F967}"/>
          </ac:picMkLst>
        </pc:picChg>
        <pc:picChg chg="del mod modCrop">
          <ac:chgData name="MANUEL ALBERTO GUEVARA  NAJARRO" userId="dc0839a7-ef25-445d-88fe-29223dfab4a5" providerId="ADAL" clId="{4C63C856-FD7E-4C12-84D8-438F88955695}" dt="2021-07-07T17:07:16.813" v="632" actId="478"/>
          <ac:picMkLst>
            <pc:docMk/>
            <pc:sldMk cId="476356547" sldId="665"/>
            <ac:picMk id="1026" creationId="{415A4756-D2D9-49BA-B262-0726FC38AA55}"/>
          </ac:picMkLst>
        </pc:picChg>
        <pc:picChg chg="mod">
          <ac:chgData name="MANUEL ALBERTO GUEVARA  NAJARRO" userId="dc0839a7-ef25-445d-88fe-29223dfab4a5" providerId="ADAL" clId="{4C63C856-FD7E-4C12-84D8-438F88955695}" dt="2021-07-07T17:07:19.170" v="636" actId="962"/>
          <ac:picMkLst>
            <pc:docMk/>
            <pc:sldMk cId="476356547" sldId="665"/>
            <ac:picMk id="2050" creationId="{2DC10A35-936E-4563-95EC-C4386037120E}"/>
          </ac:picMkLst>
        </pc:picChg>
      </pc:sldChg>
      <pc:sldChg chg="addSp delSp modSp">
        <pc:chgData name="MANUEL ALBERTO GUEVARA  NAJARRO" userId="dc0839a7-ef25-445d-88fe-29223dfab4a5" providerId="ADAL" clId="{4C63C856-FD7E-4C12-84D8-438F88955695}" dt="2021-07-07T17:07:18.637" v="633"/>
        <pc:sldMkLst>
          <pc:docMk/>
          <pc:sldMk cId="747527518" sldId="665"/>
        </pc:sldMkLst>
        <pc:spChg chg="del">
          <ac:chgData name="MANUEL ALBERTO GUEVARA  NAJARRO" userId="dc0839a7-ef25-445d-88fe-29223dfab4a5" providerId="ADAL" clId="{4C63C856-FD7E-4C12-84D8-438F88955695}" dt="2021-07-07T17:07:18.637" v="633"/>
          <ac:spMkLst>
            <pc:docMk/>
            <pc:sldMk cId="747527518" sldId="665"/>
            <ac:spMk id="6" creationId="{C447FA9C-6CEF-40B5-A34F-9CBC600B98CF}"/>
          </ac:spMkLst>
        </pc:spChg>
        <pc:picChg chg="add mod">
          <ac:chgData name="MANUEL ALBERTO GUEVARA  NAJARRO" userId="dc0839a7-ef25-445d-88fe-29223dfab4a5" providerId="ADAL" clId="{4C63C856-FD7E-4C12-84D8-438F88955695}" dt="2021-07-07T17:07:18.637" v="633"/>
          <ac:picMkLst>
            <pc:docMk/>
            <pc:sldMk cId="747527518" sldId="665"/>
            <ac:picMk id="2050" creationId="{2DC10A35-936E-4563-95EC-C4386037120E}"/>
          </ac:picMkLst>
        </pc:picChg>
      </pc:sldChg>
      <pc:sldChg chg="del">
        <pc:chgData name="MANUEL ALBERTO GUEVARA  NAJARRO" userId="dc0839a7-ef25-445d-88fe-29223dfab4a5" providerId="ADAL" clId="{4C63C856-FD7E-4C12-84D8-438F88955695}" dt="2021-07-07T13:48:29.033" v="57" actId="47"/>
        <pc:sldMkLst>
          <pc:docMk/>
          <pc:sldMk cId="3275682904" sldId="665"/>
        </pc:sldMkLst>
      </pc:sldChg>
      <pc:sldChg chg="addSp delSp modSp">
        <pc:chgData name="MANUEL ALBERTO GUEVARA  NAJARRO" userId="dc0839a7-ef25-445d-88fe-29223dfab4a5" providerId="ADAL" clId="{4C63C856-FD7E-4C12-84D8-438F88955695}" dt="2021-07-07T17:06:23.557" v="627"/>
        <pc:sldMkLst>
          <pc:docMk/>
          <pc:sldMk cId="3673010995" sldId="665"/>
        </pc:sldMkLst>
        <pc:spChg chg="del">
          <ac:chgData name="MANUEL ALBERTO GUEVARA  NAJARRO" userId="dc0839a7-ef25-445d-88fe-29223dfab4a5" providerId="ADAL" clId="{4C63C856-FD7E-4C12-84D8-438F88955695}" dt="2021-07-07T17:06:23.557" v="627"/>
          <ac:spMkLst>
            <pc:docMk/>
            <pc:sldMk cId="3673010995" sldId="665"/>
            <ac:spMk id="4" creationId="{94F26320-F1E9-4BA2-8F00-33891C28B62B}"/>
          </ac:spMkLst>
        </pc:spChg>
        <pc:picChg chg="add mod">
          <ac:chgData name="MANUEL ALBERTO GUEVARA  NAJARRO" userId="dc0839a7-ef25-445d-88fe-29223dfab4a5" providerId="ADAL" clId="{4C63C856-FD7E-4C12-84D8-438F88955695}" dt="2021-07-07T17:06:23.557" v="627"/>
          <ac:picMkLst>
            <pc:docMk/>
            <pc:sldMk cId="3673010995" sldId="665"/>
            <ac:picMk id="1026" creationId="{415A4756-D2D9-49BA-B262-0726FC38AA55}"/>
          </ac:picMkLst>
        </pc:picChg>
      </pc:sldChg>
    </pc:docChg>
  </pc:docChgLst>
  <pc:docChgLst>
    <pc:chgData name="MANUEL ALBERTO GUEVARA  NAJARRO" userId="dc0839a7-ef25-445d-88fe-29223dfab4a5" providerId="ADAL" clId="{1109F401-F2C9-4A84-AE95-0C22D54C23EF}"/>
    <pc:docChg chg="undo custSel addSld delSld modSld sldOrd">
      <pc:chgData name="MANUEL ALBERTO GUEVARA  NAJARRO" userId="dc0839a7-ef25-445d-88fe-29223dfab4a5" providerId="ADAL" clId="{1109F401-F2C9-4A84-AE95-0C22D54C23EF}" dt="2021-07-01T22:57:38.178" v="566" actId="47"/>
      <pc:docMkLst>
        <pc:docMk/>
      </pc:docMkLst>
      <pc:sldChg chg="modSp mod">
        <pc:chgData name="MANUEL ALBERTO GUEVARA  NAJARRO" userId="dc0839a7-ef25-445d-88fe-29223dfab4a5" providerId="ADAL" clId="{1109F401-F2C9-4A84-AE95-0C22D54C23EF}" dt="2021-07-01T21:13:56.614" v="26" actId="20577"/>
        <pc:sldMkLst>
          <pc:docMk/>
          <pc:sldMk cId="4227363741" sldId="260"/>
        </pc:sldMkLst>
        <pc:spChg chg="mod">
          <ac:chgData name="MANUEL ALBERTO GUEVARA  NAJARRO" userId="dc0839a7-ef25-445d-88fe-29223dfab4a5" providerId="ADAL" clId="{1109F401-F2C9-4A84-AE95-0C22D54C23EF}" dt="2021-07-01T21:13:56.614" v="26" actId="20577"/>
          <ac:spMkLst>
            <pc:docMk/>
            <pc:sldMk cId="4227363741" sldId="260"/>
            <ac:spMk id="2" creationId="{51FB5928-6A9D-4A40-A59B-3E296900738E}"/>
          </ac:spMkLst>
        </pc:spChg>
      </pc:sldChg>
      <pc:sldChg chg="del">
        <pc:chgData name="MANUEL ALBERTO GUEVARA  NAJARRO" userId="dc0839a7-ef25-445d-88fe-29223dfab4a5" providerId="ADAL" clId="{1109F401-F2C9-4A84-AE95-0C22D54C23EF}" dt="2021-07-01T22:11:27.208" v="112" actId="47"/>
        <pc:sldMkLst>
          <pc:docMk/>
          <pc:sldMk cId="0" sldId="261"/>
        </pc:sldMkLst>
      </pc:sldChg>
      <pc:sldChg chg="modSp mod">
        <pc:chgData name="MANUEL ALBERTO GUEVARA  NAJARRO" userId="dc0839a7-ef25-445d-88fe-29223dfab4a5" providerId="ADAL" clId="{1109F401-F2C9-4A84-AE95-0C22D54C23EF}" dt="2021-07-01T21:38:01.253" v="29" actId="20577"/>
        <pc:sldMkLst>
          <pc:docMk/>
          <pc:sldMk cId="2866921917" sldId="563"/>
        </pc:sldMkLst>
        <pc:spChg chg="mod">
          <ac:chgData name="MANUEL ALBERTO GUEVARA  NAJARRO" userId="dc0839a7-ef25-445d-88fe-29223dfab4a5" providerId="ADAL" clId="{1109F401-F2C9-4A84-AE95-0C22D54C23EF}" dt="2021-07-01T21:38:01.253" v="29" actId="20577"/>
          <ac:spMkLst>
            <pc:docMk/>
            <pc:sldMk cId="2866921917" sldId="563"/>
            <ac:spMk id="2" creationId="{7273257F-D179-0F4C-B01F-BB2035DAEC54}"/>
          </ac:spMkLst>
        </pc:spChg>
      </pc:sldChg>
      <pc:sldChg chg="modSp mod">
        <pc:chgData name="MANUEL ALBERTO GUEVARA  NAJARRO" userId="dc0839a7-ef25-445d-88fe-29223dfab4a5" providerId="ADAL" clId="{1109F401-F2C9-4A84-AE95-0C22D54C23EF}" dt="2021-07-01T21:42:40.174" v="57" actId="6549"/>
        <pc:sldMkLst>
          <pc:docMk/>
          <pc:sldMk cId="1026487" sldId="564"/>
        </pc:sldMkLst>
        <pc:spChg chg="mod">
          <ac:chgData name="MANUEL ALBERTO GUEVARA  NAJARRO" userId="dc0839a7-ef25-445d-88fe-29223dfab4a5" providerId="ADAL" clId="{1109F401-F2C9-4A84-AE95-0C22D54C23EF}" dt="2021-07-01T21:42:27.670" v="52" actId="20577"/>
          <ac:spMkLst>
            <pc:docMk/>
            <pc:sldMk cId="1026487" sldId="564"/>
            <ac:spMk id="2" creationId="{69470D82-C3C2-4243-B13D-0D81D2A1113E}"/>
          </ac:spMkLst>
        </pc:spChg>
        <pc:spChg chg="mod">
          <ac:chgData name="MANUEL ALBERTO GUEVARA  NAJARRO" userId="dc0839a7-ef25-445d-88fe-29223dfab4a5" providerId="ADAL" clId="{1109F401-F2C9-4A84-AE95-0C22D54C23EF}" dt="2021-07-01T21:42:40.174" v="57" actId="6549"/>
          <ac:spMkLst>
            <pc:docMk/>
            <pc:sldMk cId="1026487" sldId="564"/>
            <ac:spMk id="5" creationId="{079F80E9-C8D2-8B42-B481-B910D99A780C}"/>
          </ac:spMkLst>
        </pc:spChg>
      </pc:sldChg>
      <pc:sldChg chg="addSp delSp modSp del mod modClrScheme chgLayout">
        <pc:chgData name="MANUEL ALBERTO GUEVARA  NAJARRO" userId="dc0839a7-ef25-445d-88fe-29223dfab4a5" providerId="ADAL" clId="{1109F401-F2C9-4A84-AE95-0C22D54C23EF}" dt="2021-07-01T22:57:38.178" v="566" actId="47"/>
        <pc:sldMkLst>
          <pc:docMk/>
          <pc:sldMk cId="963236813" sldId="621"/>
        </pc:sldMkLst>
        <pc:spChg chg="mod ord">
          <ac:chgData name="MANUEL ALBERTO GUEVARA  NAJARRO" userId="dc0839a7-ef25-445d-88fe-29223dfab4a5" providerId="ADAL" clId="{1109F401-F2C9-4A84-AE95-0C22D54C23EF}" dt="2021-07-01T22:54:10.048" v="395" actId="700"/>
          <ac:spMkLst>
            <pc:docMk/>
            <pc:sldMk cId="963236813" sldId="621"/>
            <ac:spMk id="2" creationId="{2543C3BF-6F49-134E-B600-33E11315630D}"/>
          </ac:spMkLst>
        </pc:spChg>
        <pc:spChg chg="mod ord">
          <ac:chgData name="MANUEL ALBERTO GUEVARA  NAJARRO" userId="dc0839a7-ef25-445d-88fe-29223dfab4a5" providerId="ADAL" clId="{1109F401-F2C9-4A84-AE95-0C22D54C23EF}" dt="2021-07-01T22:54:10.048" v="395" actId="700"/>
          <ac:spMkLst>
            <pc:docMk/>
            <pc:sldMk cId="963236813" sldId="621"/>
            <ac:spMk id="3" creationId="{A0A05108-6537-D24C-A3B6-E057CF557277}"/>
          </ac:spMkLst>
        </pc:spChg>
        <pc:spChg chg="add del mod ord">
          <ac:chgData name="MANUEL ALBERTO GUEVARA  NAJARRO" userId="dc0839a7-ef25-445d-88fe-29223dfab4a5" providerId="ADAL" clId="{1109F401-F2C9-4A84-AE95-0C22D54C23EF}" dt="2021-07-01T22:54:10.048" v="395" actId="700"/>
          <ac:spMkLst>
            <pc:docMk/>
            <pc:sldMk cId="963236813" sldId="621"/>
            <ac:spMk id="4" creationId="{D26C0B22-3D74-4A48-95F9-5771543A49C3}"/>
          </ac:spMkLst>
        </pc:spChg>
        <pc:spChg chg="mod ord">
          <ac:chgData name="MANUEL ALBERTO GUEVARA  NAJARRO" userId="dc0839a7-ef25-445d-88fe-29223dfab4a5" providerId="ADAL" clId="{1109F401-F2C9-4A84-AE95-0C22D54C23EF}" dt="2021-07-01T22:54:10.048" v="395" actId="700"/>
          <ac:spMkLst>
            <pc:docMk/>
            <pc:sldMk cId="963236813" sldId="621"/>
            <ac:spMk id="7" creationId="{12D05771-930D-E741-8F52-E6D34754458E}"/>
          </ac:spMkLst>
        </pc:spChg>
      </pc:sldChg>
      <pc:sldChg chg="addSp delSp modSp mod">
        <pc:chgData name="MANUEL ALBERTO GUEVARA  NAJARRO" userId="dc0839a7-ef25-445d-88fe-29223dfab4a5" providerId="ADAL" clId="{1109F401-F2C9-4A84-AE95-0C22D54C23EF}" dt="2021-07-01T22:08:23.664" v="81" actId="14826"/>
        <pc:sldMkLst>
          <pc:docMk/>
          <pc:sldMk cId="1889000168" sldId="632"/>
        </pc:sldMkLst>
        <pc:spChg chg="add del mod">
          <ac:chgData name="MANUEL ALBERTO GUEVARA  NAJARRO" userId="dc0839a7-ef25-445d-88fe-29223dfab4a5" providerId="ADAL" clId="{1109F401-F2C9-4A84-AE95-0C22D54C23EF}" dt="2021-07-01T22:08:20.994" v="80" actId="478"/>
          <ac:spMkLst>
            <pc:docMk/>
            <pc:sldMk cId="1889000168" sldId="632"/>
            <ac:spMk id="3" creationId="{51B5ADAC-9A7F-4672-A549-E1E3EB579365}"/>
          </ac:spMkLst>
        </pc:spChg>
        <pc:spChg chg="mod">
          <ac:chgData name="MANUEL ALBERTO GUEVARA  NAJARRO" userId="dc0839a7-ef25-445d-88fe-29223dfab4a5" providerId="ADAL" clId="{1109F401-F2C9-4A84-AE95-0C22D54C23EF}" dt="2021-07-01T22:07:02.224" v="76"/>
          <ac:spMkLst>
            <pc:docMk/>
            <pc:sldMk cId="1889000168" sldId="632"/>
            <ac:spMk id="5" creationId="{5ECE236A-6C3C-46E8-A81F-7846D7B4570C}"/>
          </ac:spMkLst>
        </pc:spChg>
        <pc:spChg chg="mod">
          <ac:chgData name="MANUEL ALBERTO GUEVARA  NAJARRO" userId="dc0839a7-ef25-445d-88fe-29223dfab4a5" providerId="ADAL" clId="{1109F401-F2C9-4A84-AE95-0C22D54C23EF}" dt="2021-07-01T22:07:47.104" v="78" actId="27636"/>
          <ac:spMkLst>
            <pc:docMk/>
            <pc:sldMk cId="1889000168" sldId="632"/>
            <ac:spMk id="6" creationId="{62B8E1A4-E755-4E07-B436-48B0481D7B00}"/>
          </ac:spMkLst>
        </pc:spChg>
        <pc:picChg chg="add del mod">
          <ac:chgData name="MANUEL ALBERTO GUEVARA  NAJARRO" userId="dc0839a7-ef25-445d-88fe-29223dfab4a5" providerId="ADAL" clId="{1109F401-F2C9-4A84-AE95-0C22D54C23EF}" dt="2021-07-01T22:08:23.664" v="81" actId="14826"/>
          <ac:picMkLst>
            <pc:docMk/>
            <pc:sldMk cId="1889000168" sldId="632"/>
            <ac:picMk id="10" creationId="{F715C18E-F8C5-4C70-9752-8EDE5E424121}"/>
          </ac:picMkLst>
        </pc:picChg>
      </pc:sldChg>
      <pc:sldChg chg="del">
        <pc:chgData name="MANUEL ALBERTO GUEVARA  NAJARRO" userId="dc0839a7-ef25-445d-88fe-29223dfab4a5" providerId="ADAL" clId="{1109F401-F2C9-4A84-AE95-0C22D54C23EF}" dt="2021-07-01T22:11:27.208" v="112" actId="47"/>
        <pc:sldMkLst>
          <pc:docMk/>
          <pc:sldMk cId="0" sldId="634"/>
        </pc:sldMkLst>
      </pc:sldChg>
      <pc:sldChg chg="addSp delSp modSp mod">
        <pc:chgData name="MANUEL ALBERTO GUEVARA  NAJARRO" userId="dc0839a7-ef25-445d-88fe-29223dfab4a5" providerId="ADAL" clId="{1109F401-F2C9-4A84-AE95-0C22D54C23EF}" dt="2021-07-01T22:52:33.778" v="382" actId="962"/>
        <pc:sldMkLst>
          <pc:docMk/>
          <pc:sldMk cId="3819631410" sldId="637"/>
        </pc:sldMkLst>
        <pc:spChg chg="add del mod">
          <ac:chgData name="MANUEL ALBERTO GUEVARA  NAJARRO" userId="dc0839a7-ef25-445d-88fe-29223dfab4a5" providerId="ADAL" clId="{1109F401-F2C9-4A84-AE95-0C22D54C23EF}" dt="2021-07-01T22:52:25.869" v="376" actId="22"/>
          <ac:spMkLst>
            <pc:docMk/>
            <pc:sldMk cId="3819631410" sldId="637"/>
            <ac:spMk id="3" creationId="{4B9326F8-7A48-44BA-869D-1565DC9D5E88}"/>
          </ac:spMkLst>
        </pc:spChg>
        <pc:spChg chg="mod">
          <ac:chgData name="MANUEL ALBERTO GUEVARA  NAJARRO" userId="dc0839a7-ef25-445d-88fe-29223dfab4a5" providerId="ADAL" clId="{1109F401-F2C9-4A84-AE95-0C22D54C23EF}" dt="2021-07-01T22:08:41.824" v="83" actId="27636"/>
          <ac:spMkLst>
            <pc:docMk/>
            <pc:sldMk cId="3819631410" sldId="637"/>
            <ac:spMk id="5" creationId="{5ECE236A-6C3C-46E8-A81F-7846D7B4570C}"/>
          </ac:spMkLst>
        </pc:spChg>
        <pc:spChg chg="mod">
          <ac:chgData name="MANUEL ALBERTO GUEVARA  NAJARRO" userId="dc0839a7-ef25-445d-88fe-29223dfab4a5" providerId="ADAL" clId="{1109F401-F2C9-4A84-AE95-0C22D54C23EF}" dt="2021-07-01T22:10:01.594" v="98" actId="20577"/>
          <ac:spMkLst>
            <pc:docMk/>
            <pc:sldMk cId="3819631410" sldId="637"/>
            <ac:spMk id="6" creationId="{62B8E1A4-E755-4E07-B436-48B0481D7B00}"/>
          </ac:spMkLst>
        </pc:spChg>
        <pc:spChg chg="add del mod">
          <ac:chgData name="MANUEL ALBERTO GUEVARA  NAJARRO" userId="dc0839a7-ef25-445d-88fe-29223dfab4a5" providerId="ADAL" clId="{1109F401-F2C9-4A84-AE95-0C22D54C23EF}" dt="2021-07-01T22:52:32.768" v="380" actId="22"/>
          <ac:spMkLst>
            <pc:docMk/>
            <pc:sldMk cId="3819631410" sldId="637"/>
            <ac:spMk id="11" creationId="{AB5B727A-9CC6-471A-B545-D1BD885704D6}"/>
          </ac:spMkLst>
        </pc:spChg>
        <pc:picChg chg="add del mod ord modCrop">
          <ac:chgData name="MANUEL ALBERTO GUEVARA  NAJARRO" userId="dc0839a7-ef25-445d-88fe-29223dfab4a5" providerId="ADAL" clId="{1109F401-F2C9-4A84-AE95-0C22D54C23EF}" dt="2021-07-01T22:52:31.286" v="379" actId="478"/>
          <ac:picMkLst>
            <pc:docMk/>
            <pc:sldMk cId="3819631410" sldId="637"/>
            <ac:picMk id="7" creationId="{FA032D0E-842F-42EE-BF68-35DA419FA6F8}"/>
          </ac:picMkLst>
        </pc:picChg>
        <pc:picChg chg="del">
          <ac:chgData name="MANUEL ALBERTO GUEVARA  NAJARRO" userId="dc0839a7-ef25-445d-88fe-29223dfab4a5" providerId="ADAL" clId="{1109F401-F2C9-4A84-AE95-0C22D54C23EF}" dt="2021-07-01T22:52:23.407" v="375" actId="478"/>
          <ac:picMkLst>
            <pc:docMk/>
            <pc:sldMk cId="3819631410" sldId="637"/>
            <ac:picMk id="10" creationId="{F715C18E-F8C5-4C70-9752-8EDE5E424121}"/>
          </ac:picMkLst>
        </pc:picChg>
        <pc:picChg chg="add mod ord modCrop">
          <ac:chgData name="MANUEL ALBERTO GUEVARA  NAJARRO" userId="dc0839a7-ef25-445d-88fe-29223dfab4a5" providerId="ADAL" clId="{1109F401-F2C9-4A84-AE95-0C22D54C23EF}" dt="2021-07-01T22:52:33.778" v="382" actId="962"/>
          <ac:picMkLst>
            <pc:docMk/>
            <pc:sldMk cId="3819631410" sldId="637"/>
            <ac:picMk id="13" creationId="{BC00C686-63E2-4DED-B937-56A6731C27DD}"/>
          </ac:picMkLst>
        </pc:picChg>
      </pc:sldChg>
      <pc:sldChg chg="addSp delSp modSp mod">
        <pc:chgData name="MANUEL ALBERTO GUEVARA  NAJARRO" userId="dc0839a7-ef25-445d-88fe-29223dfab4a5" providerId="ADAL" clId="{1109F401-F2C9-4A84-AE95-0C22D54C23EF}" dt="2021-07-01T22:53:33.593" v="388" actId="27614"/>
        <pc:sldMkLst>
          <pc:docMk/>
          <pc:sldMk cId="116741518" sldId="638"/>
        </pc:sldMkLst>
        <pc:spChg chg="add del mod">
          <ac:chgData name="MANUEL ALBERTO GUEVARA  NAJARRO" userId="dc0839a7-ef25-445d-88fe-29223dfab4a5" providerId="ADAL" clId="{1109F401-F2C9-4A84-AE95-0C22D54C23EF}" dt="2021-07-01T22:53:32.483" v="387" actId="22"/>
          <ac:spMkLst>
            <pc:docMk/>
            <pc:sldMk cId="116741518" sldId="638"/>
            <ac:spMk id="3" creationId="{0FDDDFD5-2F0A-4E8F-9B9E-72F009D361F5}"/>
          </ac:spMkLst>
        </pc:spChg>
        <pc:spChg chg="mod">
          <ac:chgData name="MANUEL ALBERTO GUEVARA  NAJARRO" userId="dc0839a7-ef25-445d-88fe-29223dfab4a5" providerId="ADAL" clId="{1109F401-F2C9-4A84-AE95-0C22D54C23EF}" dt="2021-07-01T22:10:31.963" v="102" actId="27636"/>
          <ac:spMkLst>
            <pc:docMk/>
            <pc:sldMk cId="116741518" sldId="638"/>
            <ac:spMk id="5" creationId="{5ECE236A-6C3C-46E8-A81F-7846D7B4570C}"/>
          </ac:spMkLst>
        </pc:spChg>
        <pc:spChg chg="mod">
          <ac:chgData name="MANUEL ALBERTO GUEVARA  NAJARRO" userId="dc0839a7-ef25-445d-88fe-29223dfab4a5" providerId="ADAL" clId="{1109F401-F2C9-4A84-AE95-0C22D54C23EF}" dt="2021-07-01T22:11:18.799" v="111" actId="6549"/>
          <ac:spMkLst>
            <pc:docMk/>
            <pc:sldMk cId="116741518" sldId="638"/>
            <ac:spMk id="6" creationId="{62B8E1A4-E755-4E07-B436-48B0481D7B00}"/>
          </ac:spMkLst>
        </pc:spChg>
        <pc:picChg chg="del">
          <ac:chgData name="MANUEL ALBERTO GUEVARA  NAJARRO" userId="dc0839a7-ef25-445d-88fe-29223dfab4a5" providerId="ADAL" clId="{1109F401-F2C9-4A84-AE95-0C22D54C23EF}" dt="2021-07-01T22:53:31.158" v="386" actId="478"/>
          <ac:picMkLst>
            <pc:docMk/>
            <pc:sldMk cId="116741518" sldId="638"/>
            <ac:picMk id="7" creationId="{3E7EBE7F-B688-4221-A1AB-5081103E0BDD}"/>
          </ac:picMkLst>
        </pc:picChg>
        <pc:picChg chg="add mod ord modCrop">
          <ac:chgData name="MANUEL ALBERTO GUEVARA  NAJARRO" userId="dc0839a7-ef25-445d-88fe-29223dfab4a5" providerId="ADAL" clId="{1109F401-F2C9-4A84-AE95-0C22D54C23EF}" dt="2021-07-01T22:53:33.593" v="388" actId="27614"/>
          <ac:picMkLst>
            <pc:docMk/>
            <pc:sldMk cId="116741518" sldId="638"/>
            <ac:picMk id="9" creationId="{39785240-DCEB-4CC5-8D7E-C43D7D831B1B}"/>
          </ac:picMkLst>
        </pc:picChg>
      </pc:sldChg>
      <pc:sldChg chg="del">
        <pc:chgData name="MANUEL ALBERTO GUEVARA  NAJARRO" userId="dc0839a7-ef25-445d-88fe-29223dfab4a5" providerId="ADAL" clId="{1109F401-F2C9-4A84-AE95-0C22D54C23EF}" dt="2021-07-01T22:24:33.634" v="116" actId="47"/>
        <pc:sldMkLst>
          <pc:docMk/>
          <pc:sldMk cId="2848592144" sldId="639"/>
        </pc:sldMkLst>
      </pc:sldChg>
      <pc:sldChg chg="modSp del mod ord">
        <pc:chgData name="MANUEL ALBERTO GUEVARA  NAJARRO" userId="dc0839a7-ef25-445d-88fe-29223dfab4a5" providerId="ADAL" clId="{1109F401-F2C9-4A84-AE95-0C22D54C23EF}" dt="2021-07-01T22:52:44.468" v="383" actId="47"/>
        <pc:sldMkLst>
          <pc:docMk/>
          <pc:sldMk cId="3169587563" sldId="640"/>
        </pc:sldMkLst>
        <pc:spChg chg="mod">
          <ac:chgData name="MANUEL ALBERTO GUEVARA  NAJARRO" userId="dc0839a7-ef25-445d-88fe-29223dfab4a5" providerId="ADAL" clId="{1109F401-F2C9-4A84-AE95-0C22D54C23EF}" dt="2021-07-01T22:11:40.264" v="114"/>
          <ac:spMkLst>
            <pc:docMk/>
            <pc:sldMk cId="3169587563" sldId="640"/>
            <ac:spMk id="5" creationId="{5ECE236A-6C3C-46E8-A81F-7846D7B4570C}"/>
          </ac:spMkLst>
        </pc:spChg>
        <pc:spChg chg="mod">
          <ac:chgData name="MANUEL ALBERTO GUEVARA  NAJARRO" userId="dc0839a7-ef25-445d-88fe-29223dfab4a5" providerId="ADAL" clId="{1109F401-F2C9-4A84-AE95-0C22D54C23EF}" dt="2021-07-01T22:24:22.437" v="115"/>
          <ac:spMkLst>
            <pc:docMk/>
            <pc:sldMk cId="3169587563" sldId="640"/>
            <ac:spMk id="6" creationId="{62B8E1A4-E755-4E07-B436-48B0481D7B00}"/>
          </ac:spMkLst>
        </pc:spChg>
      </pc:sldChg>
      <pc:sldChg chg="addSp delSp modSp add mod">
        <pc:chgData name="MANUEL ALBERTO GUEVARA  NAJARRO" userId="dc0839a7-ef25-445d-88fe-29223dfab4a5" providerId="ADAL" clId="{1109F401-F2C9-4A84-AE95-0C22D54C23EF}" dt="2021-07-01T22:26:14.781" v="134" actId="14100"/>
        <pc:sldMkLst>
          <pc:docMk/>
          <pc:sldMk cId="158475941" sldId="641"/>
        </pc:sldMkLst>
        <pc:spChg chg="mod">
          <ac:chgData name="MANUEL ALBERTO GUEVARA  NAJARRO" userId="dc0839a7-ef25-445d-88fe-29223dfab4a5" providerId="ADAL" clId="{1109F401-F2C9-4A84-AE95-0C22D54C23EF}" dt="2021-07-01T22:25:21.878" v="120"/>
          <ac:spMkLst>
            <pc:docMk/>
            <pc:sldMk cId="158475941" sldId="641"/>
            <ac:spMk id="5" creationId="{5ECE236A-6C3C-46E8-A81F-7846D7B4570C}"/>
          </ac:spMkLst>
        </pc:spChg>
        <pc:spChg chg="mod">
          <ac:chgData name="MANUEL ALBERTO GUEVARA  NAJARRO" userId="dc0839a7-ef25-445d-88fe-29223dfab4a5" providerId="ADAL" clId="{1109F401-F2C9-4A84-AE95-0C22D54C23EF}" dt="2021-07-01T22:26:14.781" v="134" actId="14100"/>
          <ac:spMkLst>
            <pc:docMk/>
            <pc:sldMk cId="158475941" sldId="641"/>
            <ac:spMk id="6" creationId="{62B8E1A4-E755-4E07-B436-48B0481D7B00}"/>
          </ac:spMkLst>
        </pc:spChg>
        <pc:picChg chg="add del">
          <ac:chgData name="MANUEL ALBERTO GUEVARA  NAJARRO" userId="dc0839a7-ef25-445d-88fe-29223dfab4a5" providerId="ADAL" clId="{1109F401-F2C9-4A84-AE95-0C22D54C23EF}" dt="2021-07-01T22:25:56.980" v="130" actId="22"/>
          <ac:picMkLst>
            <pc:docMk/>
            <pc:sldMk cId="158475941" sldId="641"/>
            <ac:picMk id="3" creationId="{6CF51886-6DF6-48B4-A1C1-44018F6E8D4B}"/>
          </ac:picMkLst>
        </pc:picChg>
        <pc:picChg chg="mod modCrop">
          <ac:chgData name="MANUEL ALBERTO GUEVARA  NAJARRO" userId="dc0839a7-ef25-445d-88fe-29223dfab4a5" providerId="ADAL" clId="{1109F401-F2C9-4A84-AE95-0C22D54C23EF}" dt="2021-07-01T22:26:11.156" v="133" actId="1076"/>
          <ac:picMkLst>
            <pc:docMk/>
            <pc:sldMk cId="158475941" sldId="641"/>
            <ac:picMk id="7" creationId="{3E7EBE7F-B688-4221-A1AB-5081103E0BDD}"/>
          </ac:picMkLst>
        </pc:picChg>
      </pc:sldChg>
      <pc:sldChg chg="addSp delSp modSp add mod ord modAnim">
        <pc:chgData name="MANUEL ALBERTO GUEVARA  NAJARRO" userId="dc0839a7-ef25-445d-88fe-29223dfab4a5" providerId="ADAL" clId="{1109F401-F2C9-4A84-AE95-0C22D54C23EF}" dt="2021-07-01T22:52:46.233" v="385"/>
        <pc:sldMkLst>
          <pc:docMk/>
          <pc:sldMk cId="109976369" sldId="642"/>
        </pc:sldMkLst>
        <pc:spChg chg="add del mod">
          <ac:chgData name="MANUEL ALBERTO GUEVARA  NAJARRO" userId="dc0839a7-ef25-445d-88fe-29223dfab4a5" providerId="ADAL" clId="{1109F401-F2C9-4A84-AE95-0C22D54C23EF}" dt="2021-07-01T22:26:56.845" v="138" actId="478"/>
          <ac:spMkLst>
            <pc:docMk/>
            <pc:sldMk cId="109976369" sldId="642"/>
            <ac:spMk id="3" creationId="{EADD0BC6-0577-4E97-B424-DA227815CE58}"/>
          </ac:spMkLst>
        </pc:spChg>
        <pc:picChg chg="add mod">
          <ac:chgData name="MANUEL ALBERTO GUEVARA  NAJARRO" userId="dc0839a7-ef25-445d-88fe-29223dfab4a5" providerId="ADAL" clId="{1109F401-F2C9-4A84-AE95-0C22D54C23EF}" dt="2021-07-01T22:27:41.085" v="142" actId="1076"/>
          <ac:picMkLst>
            <pc:docMk/>
            <pc:sldMk cId="109976369" sldId="642"/>
            <ac:picMk id="4" creationId="{907A2045-CA7F-43CF-9E82-E0DD8F52EF1B}"/>
          </ac:picMkLst>
        </pc:picChg>
        <pc:picChg chg="del">
          <ac:chgData name="MANUEL ALBERTO GUEVARA  NAJARRO" userId="dc0839a7-ef25-445d-88fe-29223dfab4a5" providerId="ADAL" clId="{1109F401-F2C9-4A84-AE95-0C22D54C23EF}" dt="2021-07-01T22:26:49.383" v="136" actId="478"/>
          <ac:picMkLst>
            <pc:docMk/>
            <pc:sldMk cId="109976369" sldId="642"/>
            <ac:picMk id="10" creationId="{F715C18E-F8C5-4C70-9752-8EDE5E424121}"/>
          </ac:picMkLst>
        </pc:picChg>
      </pc:sldChg>
      <pc:sldChg chg="del">
        <pc:chgData name="MANUEL ALBERTO GUEVARA  NAJARRO" userId="dc0839a7-ef25-445d-88fe-29223dfab4a5" providerId="ADAL" clId="{1109F401-F2C9-4A84-AE95-0C22D54C23EF}" dt="2021-07-01T22:24:33.634" v="116" actId="47"/>
        <pc:sldMkLst>
          <pc:docMk/>
          <pc:sldMk cId="2126156238" sldId="642"/>
        </pc:sldMkLst>
      </pc:sldChg>
      <pc:sldChg chg="modSp add mod">
        <pc:chgData name="MANUEL ALBERTO GUEVARA  NAJARRO" userId="dc0839a7-ef25-445d-88fe-29223dfab4a5" providerId="ADAL" clId="{1109F401-F2C9-4A84-AE95-0C22D54C23EF}" dt="2021-07-01T22:53:56.796" v="393" actId="6549"/>
        <pc:sldMkLst>
          <pc:docMk/>
          <pc:sldMk cId="827917337" sldId="643"/>
        </pc:sldMkLst>
        <pc:spChg chg="mod">
          <ac:chgData name="MANUEL ALBERTO GUEVARA  NAJARRO" userId="dc0839a7-ef25-445d-88fe-29223dfab4a5" providerId="ADAL" clId="{1109F401-F2C9-4A84-AE95-0C22D54C23EF}" dt="2021-07-01T22:28:17.521" v="144"/>
          <ac:spMkLst>
            <pc:docMk/>
            <pc:sldMk cId="827917337" sldId="643"/>
            <ac:spMk id="5" creationId="{5ECE236A-6C3C-46E8-A81F-7846D7B4570C}"/>
          </ac:spMkLst>
        </pc:spChg>
        <pc:spChg chg="mod">
          <ac:chgData name="MANUEL ALBERTO GUEVARA  NAJARRO" userId="dc0839a7-ef25-445d-88fe-29223dfab4a5" providerId="ADAL" clId="{1109F401-F2C9-4A84-AE95-0C22D54C23EF}" dt="2021-07-01T22:53:56.796" v="393" actId="6549"/>
          <ac:spMkLst>
            <pc:docMk/>
            <pc:sldMk cId="827917337" sldId="643"/>
            <ac:spMk id="6" creationId="{62B8E1A4-E755-4E07-B436-48B0481D7B00}"/>
          </ac:spMkLst>
        </pc:spChg>
        <pc:picChg chg="mod modCrop">
          <ac:chgData name="MANUEL ALBERTO GUEVARA  NAJARRO" userId="dc0839a7-ef25-445d-88fe-29223dfab4a5" providerId="ADAL" clId="{1109F401-F2C9-4A84-AE95-0C22D54C23EF}" dt="2021-07-01T22:53:51.243" v="391" actId="1076"/>
          <ac:picMkLst>
            <pc:docMk/>
            <pc:sldMk cId="827917337" sldId="643"/>
            <ac:picMk id="7" creationId="{3E7EBE7F-B688-4221-A1AB-5081103E0BDD}"/>
          </ac:picMkLst>
        </pc:picChg>
      </pc:sldChg>
      <pc:sldChg chg="del">
        <pc:chgData name="MANUEL ALBERTO GUEVARA  NAJARRO" userId="dc0839a7-ef25-445d-88fe-29223dfab4a5" providerId="ADAL" clId="{1109F401-F2C9-4A84-AE95-0C22D54C23EF}" dt="2021-07-01T22:24:33.634" v="116" actId="47"/>
        <pc:sldMkLst>
          <pc:docMk/>
          <pc:sldMk cId="3293871514" sldId="643"/>
        </pc:sldMkLst>
      </pc:sldChg>
      <pc:sldChg chg="addSp delSp modSp add mod ord delAnim">
        <pc:chgData name="MANUEL ALBERTO GUEVARA  NAJARRO" userId="dc0839a7-ef25-445d-88fe-29223dfab4a5" providerId="ADAL" clId="{1109F401-F2C9-4A84-AE95-0C22D54C23EF}" dt="2021-07-01T22:53:44.138" v="390"/>
        <pc:sldMkLst>
          <pc:docMk/>
          <pc:sldMk cId="3168800321" sldId="644"/>
        </pc:sldMkLst>
        <pc:spChg chg="mod">
          <ac:chgData name="MANUEL ALBERTO GUEVARA  NAJARRO" userId="dc0839a7-ef25-445d-88fe-29223dfab4a5" providerId="ADAL" clId="{1109F401-F2C9-4A84-AE95-0C22D54C23EF}" dt="2021-07-01T22:30:16.741" v="176" actId="20577"/>
          <ac:spMkLst>
            <pc:docMk/>
            <pc:sldMk cId="3168800321" sldId="644"/>
            <ac:spMk id="5" creationId="{5ECE236A-6C3C-46E8-A81F-7846D7B4570C}"/>
          </ac:spMkLst>
        </pc:spChg>
        <pc:spChg chg="mod">
          <ac:chgData name="MANUEL ALBERTO GUEVARA  NAJARRO" userId="dc0839a7-ef25-445d-88fe-29223dfab4a5" providerId="ADAL" clId="{1109F401-F2C9-4A84-AE95-0C22D54C23EF}" dt="2021-07-01T22:30:28.767" v="179" actId="20577"/>
          <ac:spMkLst>
            <pc:docMk/>
            <pc:sldMk cId="3168800321" sldId="644"/>
            <ac:spMk id="6" creationId="{62B8E1A4-E755-4E07-B436-48B0481D7B00}"/>
          </ac:spMkLst>
        </pc:spChg>
        <pc:picChg chg="add mod">
          <ac:chgData name="MANUEL ALBERTO GUEVARA  NAJARRO" userId="dc0839a7-ef25-445d-88fe-29223dfab4a5" providerId="ADAL" clId="{1109F401-F2C9-4A84-AE95-0C22D54C23EF}" dt="2021-07-01T22:30:40.731" v="182" actId="1076"/>
          <ac:picMkLst>
            <pc:docMk/>
            <pc:sldMk cId="3168800321" sldId="644"/>
            <ac:picMk id="3" creationId="{72FF88AF-B5FE-46D0-907A-35B76B78CE81}"/>
          </ac:picMkLst>
        </pc:picChg>
        <pc:picChg chg="del">
          <ac:chgData name="MANUEL ALBERTO GUEVARA  NAJARRO" userId="dc0839a7-ef25-445d-88fe-29223dfab4a5" providerId="ADAL" clId="{1109F401-F2C9-4A84-AE95-0C22D54C23EF}" dt="2021-07-01T22:30:37.572" v="181" actId="478"/>
          <ac:picMkLst>
            <pc:docMk/>
            <pc:sldMk cId="3168800321" sldId="644"/>
            <ac:picMk id="4" creationId="{907A2045-CA7F-43CF-9E82-E0DD8F52EF1B}"/>
          </ac:picMkLst>
        </pc:picChg>
      </pc:sldChg>
      <pc:sldChg chg="del">
        <pc:chgData name="MANUEL ALBERTO GUEVARA  NAJARRO" userId="dc0839a7-ef25-445d-88fe-29223dfab4a5" providerId="ADAL" clId="{1109F401-F2C9-4A84-AE95-0C22D54C23EF}" dt="2021-07-01T22:24:33.634" v="116" actId="47"/>
        <pc:sldMkLst>
          <pc:docMk/>
          <pc:sldMk cId="4046438244" sldId="644"/>
        </pc:sldMkLst>
      </pc:sldChg>
      <pc:sldChg chg="addSp delSp modSp add mod">
        <pc:chgData name="MANUEL ALBERTO GUEVARA  NAJARRO" userId="dc0839a7-ef25-445d-88fe-29223dfab4a5" providerId="ADAL" clId="{1109F401-F2C9-4A84-AE95-0C22D54C23EF}" dt="2021-07-01T22:44:32.838" v="226" actId="571"/>
        <pc:sldMkLst>
          <pc:docMk/>
          <pc:sldMk cId="231635580" sldId="645"/>
        </pc:sldMkLst>
        <pc:spChg chg="mod">
          <ac:chgData name="MANUEL ALBERTO GUEVARA  NAJARRO" userId="dc0839a7-ef25-445d-88fe-29223dfab4a5" providerId="ADAL" clId="{1109F401-F2C9-4A84-AE95-0C22D54C23EF}" dt="2021-07-01T22:43:17.846" v="211" actId="20577"/>
          <ac:spMkLst>
            <pc:docMk/>
            <pc:sldMk cId="231635580" sldId="645"/>
            <ac:spMk id="5" creationId="{5ECE236A-6C3C-46E8-A81F-7846D7B4570C}"/>
          </ac:spMkLst>
        </pc:spChg>
        <pc:spChg chg="mod">
          <ac:chgData name="MANUEL ALBERTO GUEVARA  NAJARRO" userId="dc0839a7-ef25-445d-88fe-29223dfab4a5" providerId="ADAL" clId="{1109F401-F2C9-4A84-AE95-0C22D54C23EF}" dt="2021-07-01T22:44:26.673" v="225" actId="20577"/>
          <ac:spMkLst>
            <pc:docMk/>
            <pc:sldMk cId="231635580" sldId="645"/>
            <ac:spMk id="6" creationId="{62B8E1A4-E755-4E07-B436-48B0481D7B00}"/>
          </ac:spMkLst>
        </pc:spChg>
        <pc:picChg chg="mod">
          <ac:chgData name="MANUEL ALBERTO GUEVARA  NAJARRO" userId="dc0839a7-ef25-445d-88fe-29223dfab4a5" providerId="ADAL" clId="{1109F401-F2C9-4A84-AE95-0C22D54C23EF}" dt="2021-07-01T22:44:02.192" v="218" actId="14826"/>
          <ac:picMkLst>
            <pc:docMk/>
            <pc:sldMk cId="231635580" sldId="645"/>
            <ac:picMk id="3" creationId="{72FF88AF-B5FE-46D0-907A-35B76B78CE81}"/>
          </ac:picMkLst>
        </pc:picChg>
        <pc:picChg chg="add del">
          <ac:chgData name="MANUEL ALBERTO GUEVARA  NAJARRO" userId="dc0839a7-ef25-445d-88fe-29223dfab4a5" providerId="ADAL" clId="{1109F401-F2C9-4A84-AE95-0C22D54C23EF}" dt="2021-07-01T22:43:57.733" v="214" actId="22"/>
          <ac:picMkLst>
            <pc:docMk/>
            <pc:sldMk cId="231635580" sldId="645"/>
            <ac:picMk id="4" creationId="{54EB38A6-3333-436B-BDAA-15600B5B036B}"/>
          </ac:picMkLst>
        </pc:picChg>
        <pc:picChg chg="add del">
          <ac:chgData name="MANUEL ALBERTO GUEVARA  NAJARRO" userId="dc0839a7-ef25-445d-88fe-29223dfab4a5" providerId="ADAL" clId="{1109F401-F2C9-4A84-AE95-0C22D54C23EF}" dt="2021-07-01T22:43:59.935" v="217" actId="22"/>
          <ac:picMkLst>
            <pc:docMk/>
            <pc:sldMk cId="231635580" sldId="645"/>
            <ac:picMk id="9" creationId="{17E69268-DE29-4B0E-9947-F6C3ABE7C6C8}"/>
          </ac:picMkLst>
        </pc:picChg>
        <pc:picChg chg="add mod">
          <ac:chgData name="MANUEL ALBERTO GUEVARA  NAJARRO" userId="dc0839a7-ef25-445d-88fe-29223dfab4a5" providerId="ADAL" clId="{1109F401-F2C9-4A84-AE95-0C22D54C23EF}" dt="2021-07-01T22:44:32.838" v="226" actId="571"/>
          <ac:picMkLst>
            <pc:docMk/>
            <pc:sldMk cId="231635580" sldId="645"/>
            <ac:picMk id="10" creationId="{0B16C045-D200-45E8-BED9-637E69D907EB}"/>
          </ac:picMkLst>
        </pc:picChg>
      </pc:sldChg>
      <pc:sldChg chg="del">
        <pc:chgData name="MANUEL ALBERTO GUEVARA  NAJARRO" userId="dc0839a7-ef25-445d-88fe-29223dfab4a5" providerId="ADAL" clId="{1109F401-F2C9-4A84-AE95-0C22D54C23EF}" dt="2021-07-01T22:24:33.634" v="116" actId="47"/>
        <pc:sldMkLst>
          <pc:docMk/>
          <pc:sldMk cId="3886424870" sldId="645"/>
        </pc:sldMkLst>
      </pc:sldChg>
      <pc:sldChg chg="addSp delSp modSp add mod">
        <pc:chgData name="MANUEL ALBERTO GUEVARA  NAJARRO" userId="dc0839a7-ef25-445d-88fe-29223dfab4a5" providerId="ADAL" clId="{1109F401-F2C9-4A84-AE95-0C22D54C23EF}" dt="2021-07-01T22:45:58.515" v="281" actId="1076"/>
        <pc:sldMkLst>
          <pc:docMk/>
          <pc:sldMk cId="2426902980" sldId="646"/>
        </pc:sldMkLst>
        <pc:spChg chg="mod">
          <ac:chgData name="MANUEL ALBERTO GUEVARA  NAJARRO" userId="dc0839a7-ef25-445d-88fe-29223dfab4a5" providerId="ADAL" clId="{1109F401-F2C9-4A84-AE95-0C22D54C23EF}" dt="2021-07-01T22:44:59.103" v="258" actId="20577"/>
          <ac:spMkLst>
            <pc:docMk/>
            <pc:sldMk cId="2426902980" sldId="646"/>
            <ac:spMk id="5" creationId="{5ECE236A-6C3C-46E8-A81F-7846D7B4570C}"/>
          </ac:spMkLst>
        </pc:spChg>
        <pc:spChg chg="mod">
          <ac:chgData name="MANUEL ALBERTO GUEVARA  NAJARRO" userId="dc0839a7-ef25-445d-88fe-29223dfab4a5" providerId="ADAL" clId="{1109F401-F2C9-4A84-AE95-0C22D54C23EF}" dt="2021-07-01T22:45:33.471" v="279" actId="27636"/>
          <ac:spMkLst>
            <pc:docMk/>
            <pc:sldMk cId="2426902980" sldId="646"/>
            <ac:spMk id="6" creationId="{62B8E1A4-E755-4E07-B436-48B0481D7B00}"/>
          </ac:spMkLst>
        </pc:spChg>
        <pc:picChg chg="add del">
          <ac:chgData name="MANUEL ALBERTO GUEVARA  NAJARRO" userId="dc0839a7-ef25-445d-88fe-29223dfab4a5" providerId="ADAL" clId="{1109F401-F2C9-4A84-AE95-0C22D54C23EF}" dt="2021-07-01T22:45:09.264" v="260" actId="22"/>
          <ac:picMkLst>
            <pc:docMk/>
            <pc:sldMk cId="2426902980" sldId="646"/>
            <ac:picMk id="3" creationId="{CDC64652-A912-4641-BA87-F6A6845BA6C3}"/>
          </ac:picMkLst>
        </pc:picChg>
        <pc:picChg chg="mod">
          <ac:chgData name="MANUEL ALBERTO GUEVARA  NAJARRO" userId="dc0839a7-ef25-445d-88fe-29223dfab4a5" providerId="ADAL" clId="{1109F401-F2C9-4A84-AE95-0C22D54C23EF}" dt="2021-07-01T22:45:58.515" v="281" actId="1076"/>
          <ac:picMkLst>
            <pc:docMk/>
            <pc:sldMk cId="2426902980" sldId="646"/>
            <ac:picMk id="7" creationId="{3E7EBE7F-B688-4221-A1AB-5081103E0BDD}"/>
          </ac:picMkLst>
        </pc:picChg>
      </pc:sldChg>
      <pc:sldChg chg="addSp delSp modSp add mod">
        <pc:chgData name="MANUEL ALBERTO GUEVARA  NAJARRO" userId="dc0839a7-ef25-445d-88fe-29223dfab4a5" providerId="ADAL" clId="{1109F401-F2C9-4A84-AE95-0C22D54C23EF}" dt="2021-07-01T22:48:10.344" v="332" actId="1035"/>
        <pc:sldMkLst>
          <pc:docMk/>
          <pc:sldMk cId="3173652595" sldId="647"/>
        </pc:sldMkLst>
        <pc:spChg chg="add del mod">
          <ac:chgData name="MANUEL ALBERTO GUEVARA  NAJARRO" userId="dc0839a7-ef25-445d-88fe-29223dfab4a5" providerId="ADAL" clId="{1109F401-F2C9-4A84-AE95-0C22D54C23EF}" dt="2021-07-01T22:47:08.598" v="328" actId="478"/>
          <ac:spMkLst>
            <pc:docMk/>
            <pc:sldMk cId="3173652595" sldId="647"/>
            <ac:spMk id="3" creationId="{F3C4B098-0634-4861-87A2-9F5A5B43B9C1}"/>
          </ac:spMkLst>
        </pc:spChg>
        <pc:spChg chg="mod">
          <ac:chgData name="MANUEL ALBERTO GUEVARA  NAJARRO" userId="dc0839a7-ef25-445d-88fe-29223dfab4a5" providerId="ADAL" clId="{1109F401-F2C9-4A84-AE95-0C22D54C23EF}" dt="2021-07-01T22:46:22.061" v="309" actId="20577"/>
          <ac:spMkLst>
            <pc:docMk/>
            <pc:sldMk cId="3173652595" sldId="647"/>
            <ac:spMk id="5" creationId="{5ECE236A-6C3C-46E8-A81F-7846D7B4570C}"/>
          </ac:spMkLst>
        </pc:spChg>
        <pc:spChg chg="mod">
          <ac:chgData name="MANUEL ALBERTO GUEVARA  NAJARRO" userId="dc0839a7-ef25-445d-88fe-29223dfab4a5" providerId="ADAL" clId="{1109F401-F2C9-4A84-AE95-0C22D54C23EF}" dt="2021-07-01T22:48:10.344" v="332" actId="1035"/>
          <ac:spMkLst>
            <pc:docMk/>
            <pc:sldMk cId="3173652595" sldId="647"/>
            <ac:spMk id="6" creationId="{62B8E1A4-E755-4E07-B436-48B0481D7B00}"/>
          </ac:spMkLst>
        </pc:spChg>
        <pc:picChg chg="del mod">
          <ac:chgData name="MANUEL ALBERTO GUEVARA  NAJARRO" userId="dc0839a7-ef25-445d-88fe-29223dfab4a5" providerId="ADAL" clId="{1109F401-F2C9-4A84-AE95-0C22D54C23EF}" dt="2021-07-01T22:47:06.634" v="326" actId="478"/>
          <ac:picMkLst>
            <pc:docMk/>
            <pc:sldMk cId="3173652595" sldId="647"/>
            <ac:picMk id="7" creationId="{3E7EBE7F-B688-4221-A1AB-5081103E0BDD}"/>
          </ac:picMkLst>
        </pc:picChg>
        <pc:picChg chg="add mod">
          <ac:chgData name="MANUEL ALBERTO GUEVARA  NAJARRO" userId="dc0839a7-ef25-445d-88fe-29223dfab4a5" providerId="ADAL" clId="{1109F401-F2C9-4A84-AE95-0C22D54C23EF}" dt="2021-07-01T22:47:13.269" v="330" actId="14100"/>
          <ac:picMkLst>
            <pc:docMk/>
            <pc:sldMk cId="3173652595" sldId="647"/>
            <ac:picMk id="9" creationId="{2E581A97-84E7-4744-99B8-FD4D2EEBDC64}"/>
          </ac:picMkLst>
        </pc:picChg>
      </pc:sldChg>
      <pc:sldChg chg="addSp delSp modSp add mod">
        <pc:chgData name="MANUEL ALBERTO GUEVARA  NAJARRO" userId="dc0839a7-ef25-445d-88fe-29223dfab4a5" providerId="ADAL" clId="{1109F401-F2C9-4A84-AE95-0C22D54C23EF}" dt="2021-07-01T22:51:52.253" v="374" actId="27614"/>
        <pc:sldMkLst>
          <pc:docMk/>
          <pc:sldMk cId="144757110" sldId="648"/>
        </pc:sldMkLst>
        <pc:spChg chg="add del mod">
          <ac:chgData name="MANUEL ALBERTO GUEVARA  NAJARRO" userId="dc0839a7-ef25-445d-88fe-29223dfab4a5" providerId="ADAL" clId="{1109F401-F2C9-4A84-AE95-0C22D54C23EF}" dt="2021-07-01T22:51:41.984" v="369" actId="22"/>
          <ac:spMkLst>
            <pc:docMk/>
            <pc:sldMk cId="144757110" sldId="648"/>
            <ac:spMk id="3" creationId="{E0D80A18-B4C0-4469-B785-19F776EE46A1}"/>
          </ac:spMkLst>
        </pc:spChg>
        <pc:spChg chg="mod">
          <ac:chgData name="MANUEL ALBERTO GUEVARA  NAJARRO" userId="dc0839a7-ef25-445d-88fe-29223dfab4a5" providerId="ADAL" clId="{1109F401-F2C9-4A84-AE95-0C22D54C23EF}" dt="2021-07-01T22:50:27.406" v="360" actId="20577"/>
          <ac:spMkLst>
            <pc:docMk/>
            <pc:sldMk cId="144757110" sldId="648"/>
            <ac:spMk id="5" creationId="{5ECE236A-6C3C-46E8-A81F-7846D7B4570C}"/>
          </ac:spMkLst>
        </pc:spChg>
        <pc:spChg chg="mod">
          <ac:chgData name="MANUEL ALBERTO GUEVARA  NAJARRO" userId="dc0839a7-ef25-445d-88fe-29223dfab4a5" providerId="ADAL" clId="{1109F401-F2C9-4A84-AE95-0C22D54C23EF}" dt="2021-07-01T22:50:43.283" v="367" actId="6549"/>
          <ac:spMkLst>
            <pc:docMk/>
            <pc:sldMk cId="144757110" sldId="648"/>
            <ac:spMk id="6" creationId="{62B8E1A4-E755-4E07-B436-48B0481D7B00}"/>
          </ac:spMkLst>
        </pc:spChg>
        <pc:spChg chg="add del mod">
          <ac:chgData name="MANUEL ALBERTO GUEVARA  NAJARRO" userId="dc0839a7-ef25-445d-88fe-29223dfab4a5" providerId="ADAL" clId="{1109F401-F2C9-4A84-AE95-0C22D54C23EF}" dt="2021-07-01T22:51:51.273" v="373" actId="22"/>
          <ac:spMkLst>
            <pc:docMk/>
            <pc:sldMk cId="144757110" sldId="648"/>
            <ac:spMk id="11" creationId="{EFE1743E-D9DD-41B6-995A-952E91AD2728}"/>
          </ac:spMkLst>
        </pc:spChg>
        <pc:picChg chg="del">
          <ac:chgData name="MANUEL ALBERTO GUEVARA  NAJARRO" userId="dc0839a7-ef25-445d-88fe-29223dfab4a5" providerId="ADAL" clId="{1109F401-F2C9-4A84-AE95-0C22D54C23EF}" dt="2021-07-01T22:51:39.748" v="368" actId="478"/>
          <ac:picMkLst>
            <pc:docMk/>
            <pc:sldMk cId="144757110" sldId="648"/>
            <ac:picMk id="7" creationId="{3E7EBE7F-B688-4221-A1AB-5081103E0BDD}"/>
          </ac:picMkLst>
        </pc:picChg>
        <pc:picChg chg="add del mod ord modCrop">
          <ac:chgData name="MANUEL ALBERTO GUEVARA  NAJARRO" userId="dc0839a7-ef25-445d-88fe-29223dfab4a5" providerId="ADAL" clId="{1109F401-F2C9-4A84-AE95-0C22D54C23EF}" dt="2021-07-01T22:51:49.554" v="372" actId="478"/>
          <ac:picMkLst>
            <pc:docMk/>
            <pc:sldMk cId="144757110" sldId="648"/>
            <ac:picMk id="9" creationId="{3A3D9570-E442-48FC-A709-AE1F16967DD2}"/>
          </ac:picMkLst>
        </pc:picChg>
        <pc:picChg chg="add mod ord modCrop">
          <ac:chgData name="MANUEL ALBERTO GUEVARA  NAJARRO" userId="dc0839a7-ef25-445d-88fe-29223dfab4a5" providerId="ADAL" clId="{1109F401-F2C9-4A84-AE95-0C22D54C23EF}" dt="2021-07-01T22:51:52.253" v="374" actId="27614"/>
          <ac:picMkLst>
            <pc:docMk/>
            <pc:sldMk cId="144757110" sldId="648"/>
            <ac:picMk id="13" creationId="{F33164C0-7221-419E-82C0-3E97390A2082}"/>
          </ac:picMkLst>
        </pc:picChg>
      </pc:sldChg>
      <pc:sldChg chg="addSp delSp modSp new mod modClrScheme chgLayout">
        <pc:chgData name="MANUEL ALBERTO GUEVARA  NAJARRO" userId="dc0839a7-ef25-445d-88fe-29223dfab4a5" providerId="ADAL" clId="{1109F401-F2C9-4A84-AE95-0C22D54C23EF}" dt="2021-07-01T22:56:19.806" v="565" actId="20577"/>
        <pc:sldMkLst>
          <pc:docMk/>
          <pc:sldMk cId="1885386360" sldId="649"/>
        </pc:sldMkLst>
        <pc:spChg chg="del mod ord">
          <ac:chgData name="MANUEL ALBERTO GUEVARA  NAJARRO" userId="dc0839a7-ef25-445d-88fe-29223dfab4a5" providerId="ADAL" clId="{1109F401-F2C9-4A84-AE95-0C22D54C23EF}" dt="2021-07-01T22:54:15.208" v="397" actId="700"/>
          <ac:spMkLst>
            <pc:docMk/>
            <pc:sldMk cId="1885386360" sldId="649"/>
            <ac:spMk id="2" creationId="{1E5EC6FA-5711-4D9B-825A-8C12A2D2802B}"/>
          </ac:spMkLst>
        </pc:spChg>
        <pc:spChg chg="del mod ord">
          <ac:chgData name="MANUEL ALBERTO GUEVARA  NAJARRO" userId="dc0839a7-ef25-445d-88fe-29223dfab4a5" providerId="ADAL" clId="{1109F401-F2C9-4A84-AE95-0C22D54C23EF}" dt="2021-07-01T22:54:15.208" v="397" actId="700"/>
          <ac:spMkLst>
            <pc:docMk/>
            <pc:sldMk cId="1885386360" sldId="649"/>
            <ac:spMk id="3" creationId="{2DF772DD-3A23-4079-9239-419CD987C982}"/>
          </ac:spMkLst>
        </pc:spChg>
        <pc:spChg chg="del mod ord">
          <ac:chgData name="MANUEL ALBERTO GUEVARA  NAJARRO" userId="dc0839a7-ef25-445d-88fe-29223dfab4a5" providerId="ADAL" clId="{1109F401-F2C9-4A84-AE95-0C22D54C23EF}" dt="2021-07-01T22:54:15.208" v="397" actId="700"/>
          <ac:spMkLst>
            <pc:docMk/>
            <pc:sldMk cId="1885386360" sldId="649"/>
            <ac:spMk id="4" creationId="{85F7039E-5C5C-4CCB-BBC0-E2F4F695F1B1}"/>
          </ac:spMkLst>
        </pc:spChg>
        <pc:spChg chg="add mod ord">
          <ac:chgData name="MANUEL ALBERTO GUEVARA  NAJARRO" userId="dc0839a7-ef25-445d-88fe-29223dfab4a5" providerId="ADAL" clId="{1109F401-F2C9-4A84-AE95-0C22D54C23EF}" dt="2021-07-01T22:54:15.208" v="397" actId="700"/>
          <ac:spMkLst>
            <pc:docMk/>
            <pc:sldMk cId="1885386360" sldId="649"/>
            <ac:spMk id="5" creationId="{0D497FD1-F251-4123-B113-B761D42AE3D3}"/>
          </ac:spMkLst>
        </pc:spChg>
        <pc:spChg chg="add mod ord">
          <ac:chgData name="MANUEL ALBERTO GUEVARA  NAJARRO" userId="dc0839a7-ef25-445d-88fe-29223dfab4a5" providerId="ADAL" clId="{1109F401-F2C9-4A84-AE95-0C22D54C23EF}" dt="2021-07-01T22:55:37.614" v="415" actId="20577"/>
          <ac:spMkLst>
            <pc:docMk/>
            <pc:sldMk cId="1885386360" sldId="649"/>
            <ac:spMk id="6" creationId="{9D77DC69-B844-4B7D-9AEC-B0774080FF8E}"/>
          </ac:spMkLst>
        </pc:spChg>
        <pc:spChg chg="add mod ord">
          <ac:chgData name="MANUEL ALBERTO GUEVARA  NAJARRO" userId="dc0839a7-ef25-445d-88fe-29223dfab4a5" providerId="ADAL" clId="{1109F401-F2C9-4A84-AE95-0C22D54C23EF}" dt="2021-07-01T22:56:19.806" v="565" actId="20577"/>
          <ac:spMkLst>
            <pc:docMk/>
            <pc:sldMk cId="1885386360" sldId="649"/>
            <ac:spMk id="7" creationId="{1324D68F-ACA4-42AD-B878-BD975A546207}"/>
          </ac:spMkLst>
        </pc:spChg>
        <pc:spChg chg="add mod ord">
          <ac:chgData name="MANUEL ALBERTO GUEVARA  NAJARRO" userId="dc0839a7-ef25-445d-88fe-29223dfab4a5" providerId="ADAL" clId="{1109F401-F2C9-4A84-AE95-0C22D54C23EF}" dt="2021-07-01T22:54:15.208" v="397" actId="700"/>
          <ac:spMkLst>
            <pc:docMk/>
            <pc:sldMk cId="1885386360" sldId="649"/>
            <ac:spMk id="8" creationId="{4F61E297-E23E-4488-8A27-780E402D50D3}"/>
          </ac:spMkLst>
        </pc:spChg>
      </pc:sldChg>
      <pc:sldMasterChg chg="delSldLayout">
        <pc:chgData name="MANUEL ALBERTO GUEVARA  NAJARRO" userId="dc0839a7-ef25-445d-88fe-29223dfab4a5" providerId="ADAL" clId="{1109F401-F2C9-4A84-AE95-0C22D54C23EF}" dt="2021-07-01T22:11:27.208" v="112" actId="47"/>
        <pc:sldMasterMkLst>
          <pc:docMk/>
          <pc:sldMasterMk cId="2832967511" sldId="2147483732"/>
        </pc:sldMasterMkLst>
        <pc:sldLayoutChg chg="del">
          <pc:chgData name="MANUEL ALBERTO GUEVARA  NAJARRO" userId="dc0839a7-ef25-445d-88fe-29223dfab4a5" providerId="ADAL" clId="{1109F401-F2C9-4A84-AE95-0C22D54C23EF}" dt="2021-07-01T22:11:27.208" v="112" actId="47"/>
          <pc:sldLayoutMkLst>
            <pc:docMk/>
            <pc:sldMasterMk cId="2832967511" sldId="2147483732"/>
            <pc:sldLayoutMk cId="3612319275" sldId="2147483750"/>
          </pc:sldLayoutMkLst>
        </pc:sldLayoutChg>
      </pc:sldMasterChg>
    </pc:docChg>
  </pc:docChgLst>
  <pc:docChgLst>
    <pc:chgData name="Desarrollo Curricular" userId="Uj8/G68TFYZtKNL0HEibgmfKnkzbSN8gp6nHJ90u8Bk=" providerId="None" clId="Web-{C86AAB66-28DD-4741-A4EB-136BC529A82A}"/>
    <pc:docChg chg="modSld">
      <pc:chgData name="Desarrollo Curricular" userId="Uj8/G68TFYZtKNL0HEibgmfKnkzbSN8gp6nHJ90u8Bk=" providerId="None" clId="Web-{C86AAB66-28DD-4741-A4EB-136BC529A82A}" dt="2021-08-24T14:29:08.655" v="0" actId="20577"/>
      <pc:docMkLst>
        <pc:docMk/>
      </pc:docMkLst>
      <pc:sldChg chg="modSp">
        <pc:chgData name="Desarrollo Curricular" userId="Uj8/G68TFYZtKNL0HEibgmfKnkzbSN8gp6nHJ90u8Bk=" providerId="None" clId="Web-{C86AAB66-28DD-4741-A4EB-136BC529A82A}" dt="2021-08-24T14:29:08.655" v="0" actId="20577"/>
        <pc:sldMkLst>
          <pc:docMk/>
          <pc:sldMk cId="4227363741" sldId="260"/>
        </pc:sldMkLst>
        <pc:spChg chg="mod">
          <ac:chgData name="Desarrollo Curricular" userId="Uj8/G68TFYZtKNL0HEibgmfKnkzbSN8gp6nHJ90u8Bk=" providerId="None" clId="Web-{C86AAB66-28DD-4741-A4EB-136BC529A82A}" dt="2021-08-24T14:29:08.655" v="0" actId="20577"/>
          <ac:spMkLst>
            <pc:docMk/>
            <pc:sldMk cId="4227363741" sldId="260"/>
            <ac:spMk id="2" creationId="{51FB5928-6A9D-4A40-A59B-3E296900738E}"/>
          </ac:spMkLst>
        </pc:spChg>
      </pc:sldChg>
    </pc:docChg>
  </pc:docChgLst>
  <pc:docChgLst>
    <pc:chgData name="MANUEL ALBERTO GUEVARA  NAJARRO" userId="dc0839a7-ef25-445d-88fe-29223dfab4a5" providerId="ADAL" clId="{98FB8A92-BCA7-48CA-8F11-2B151231262F}"/>
    <pc:docChg chg="undo custSel addSld delSld modSld sldOrd addSection delSection modSection">
      <pc:chgData name="MANUEL ALBERTO GUEVARA  NAJARRO" userId="dc0839a7-ef25-445d-88fe-29223dfab4a5" providerId="ADAL" clId="{98FB8A92-BCA7-48CA-8F11-2B151231262F}" dt="2021-06-17T21:56:26.492" v="1348" actId="14100"/>
      <pc:docMkLst>
        <pc:docMk/>
      </pc:docMkLst>
      <pc:sldChg chg="modSp mod">
        <pc:chgData name="MANUEL ALBERTO GUEVARA  NAJARRO" userId="dc0839a7-ef25-445d-88fe-29223dfab4a5" providerId="ADAL" clId="{98FB8A92-BCA7-48CA-8F11-2B151231262F}" dt="2021-06-17T16:28:45.675" v="44" actId="20577"/>
        <pc:sldMkLst>
          <pc:docMk/>
          <pc:sldMk cId="4227363741" sldId="260"/>
        </pc:sldMkLst>
        <pc:spChg chg="mod">
          <ac:chgData name="MANUEL ALBERTO GUEVARA  NAJARRO" userId="dc0839a7-ef25-445d-88fe-29223dfab4a5" providerId="ADAL" clId="{98FB8A92-BCA7-48CA-8F11-2B151231262F}" dt="2021-06-17T16:28:45.675" v="44" actId="20577"/>
          <ac:spMkLst>
            <pc:docMk/>
            <pc:sldMk cId="4227363741" sldId="260"/>
            <ac:spMk id="2" creationId="{51FB5928-6A9D-4A40-A59B-3E296900738E}"/>
          </ac:spMkLst>
        </pc:spChg>
        <pc:spChg chg="mod">
          <ac:chgData name="MANUEL ALBERTO GUEVARA  NAJARRO" userId="dc0839a7-ef25-445d-88fe-29223dfab4a5" providerId="ADAL" clId="{98FB8A92-BCA7-48CA-8F11-2B151231262F}" dt="2021-06-17T16:27:13.010" v="31"/>
          <ac:spMkLst>
            <pc:docMk/>
            <pc:sldMk cId="4227363741" sldId="260"/>
            <ac:spMk id="5" creationId="{23326476-26BC-4601-BA5C-82F109F888DC}"/>
          </ac:spMkLst>
        </pc:spChg>
        <pc:picChg chg="mod">
          <ac:chgData name="MANUEL ALBERTO GUEVARA  NAJARRO" userId="dc0839a7-ef25-445d-88fe-29223dfab4a5" providerId="ADAL" clId="{98FB8A92-BCA7-48CA-8F11-2B151231262F}" dt="2021-06-17T16:19:40.069" v="18" actId="18131"/>
          <ac:picMkLst>
            <pc:docMk/>
            <pc:sldMk cId="4227363741" sldId="260"/>
            <ac:picMk id="117762" creationId="{7C2D75F1-C0EB-EE41-ABD7-08CC767F5D06}"/>
          </ac:picMkLst>
        </pc:picChg>
      </pc:sldChg>
      <pc:sldChg chg="add">
        <pc:chgData name="MANUEL ALBERTO GUEVARA  NAJARRO" userId="dc0839a7-ef25-445d-88fe-29223dfab4a5" providerId="ADAL" clId="{98FB8A92-BCA7-48CA-8F11-2B151231262F}" dt="2021-06-17T21:42:49.278" v="921"/>
        <pc:sldMkLst>
          <pc:docMk/>
          <pc:sldMk cId="0" sldId="261"/>
        </pc:sldMkLst>
      </pc:sldChg>
      <pc:sldChg chg="delSp add del mod delAnim">
        <pc:chgData name="MANUEL ALBERTO GUEVARA  NAJARRO" userId="dc0839a7-ef25-445d-88fe-29223dfab4a5" providerId="ADAL" clId="{98FB8A92-BCA7-48CA-8F11-2B151231262F}" dt="2021-06-17T21:51:17.850" v="1292" actId="47"/>
        <pc:sldMkLst>
          <pc:docMk/>
          <pc:sldMk cId="0" sldId="263"/>
        </pc:sldMkLst>
        <pc:spChg chg="del">
          <ac:chgData name="MANUEL ALBERTO GUEVARA  NAJARRO" userId="dc0839a7-ef25-445d-88fe-29223dfab4a5" providerId="ADAL" clId="{98FB8A92-BCA7-48CA-8F11-2B151231262F}" dt="2021-06-17T21:48:43.874" v="1185" actId="21"/>
          <ac:spMkLst>
            <pc:docMk/>
            <pc:sldMk cId="0" sldId="263"/>
            <ac:spMk id="133"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4" creationId="{00000000-0000-0000-0000-000000000000}"/>
          </ac:spMkLst>
        </pc:spChg>
        <pc:spChg chg="del">
          <ac:chgData name="MANUEL ALBERTO GUEVARA  NAJARRO" userId="dc0839a7-ef25-445d-88fe-29223dfab4a5" providerId="ADAL" clId="{98FB8A92-BCA7-48CA-8F11-2B151231262F}" dt="2021-06-17T21:48:43.874" v="1185" actId="21"/>
          <ac:spMkLst>
            <pc:docMk/>
            <pc:sldMk cId="0" sldId="263"/>
            <ac:spMk id="135" creationId="{00000000-0000-0000-0000-000000000000}"/>
          </ac:spMkLst>
        </pc:spChg>
        <pc:grpChg chg="del">
          <ac:chgData name="MANUEL ALBERTO GUEVARA  NAJARRO" userId="dc0839a7-ef25-445d-88fe-29223dfab4a5" providerId="ADAL" clId="{98FB8A92-BCA7-48CA-8F11-2B151231262F}" dt="2021-06-17T21:48:43.874" v="1185" actId="21"/>
          <ac:grpSpMkLst>
            <pc:docMk/>
            <pc:sldMk cId="0" sldId="263"/>
            <ac:grpSpMk id="126" creationId="{00000000-0000-0000-0000-000000000000}"/>
          </ac:grpSpMkLst>
        </pc:grpChg>
        <pc:picChg chg="del">
          <ac:chgData name="MANUEL ALBERTO GUEVARA  NAJARRO" userId="dc0839a7-ef25-445d-88fe-29223dfab4a5" providerId="ADAL" clId="{98FB8A92-BCA7-48CA-8F11-2B151231262F}" dt="2021-06-17T21:48:43.874" v="1185" actId="21"/>
          <ac:picMkLst>
            <pc:docMk/>
            <pc:sldMk cId="0" sldId="263"/>
            <ac:picMk id="130"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1" creationId="{00000000-0000-0000-0000-000000000000}"/>
          </ac:picMkLst>
        </pc:picChg>
        <pc:picChg chg="del">
          <ac:chgData name="MANUEL ALBERTO GUEVARA  NAJARRO" userId="dc0839a7-ef25-445d-88fe-29223dfab4a5" providerId="ADAL" clId="{98FB8A92-BCA7-48CA-8F11-2B151231262F}" dt="2021-06-17T21:48:43.874" v="1185" actId="21"/>
          <ac:picMkLst>
            <pc:docMk/>
            <pc:sldMk cId="0" sldId="263"/>
            <ac:picMk id="132" creationId="{00000000-0000-0000-0000-000000000000}"/>
          </ac:picMkLst>
        </pc:picChg>
      </pc:sldChg>
      <pc:sldChg chg="modSp mod">
        <pc:chgData name="MANUEL ALBERTO GUEVARA  NAJARRO" userId="dc0839a7-ef25-445d-88fe-29223dfab4a5" providerId="ADAL" clId="{98FB8A92-BCA7-48CA-8F11-2B151231262F}" dt="2021-06-17T16:29:07.365" v="46" actId="14100"/>
        <pc:sldMkLst>
          <pc:docMk/>
          <pc:sldMk cId="2866921917" sldId="563"/>
        </pc:sldMkLst>
        <pc:spChg chg="mod">
          <ac:chgData name="MANUEL ALBERTO GUEVARA  NAJARRO" userId="dc0839a7-ef25-445d-88fe-29223dfab4a5" providerId="ADAL" clId="{98FB8A92-BCA7-48CA-8F11-2B151231262F}" dt="2021-06-17T16:29:07.365" v="46" actId="14100"/>
          <ac:spMkLst>
            <pc:docMk/>
            <pc:sldMk cId="2866921917" sldId="563"/>
            <ac:spMk id="2" creationId="{7273257F-D179-0F4C-B01F-BB2035DAEC54}"/>
          </ac:spMkLst>
        </pc:spChg>
      </pc:sldChg>
      <pc:sldChg chg="addSp delSp modSp mod modClrScheme chgLayout">
        <pc:chgData name="MANUEL ALBERTO GUEVARA  NAJARRO" userId="dc0839a7-ef25-445d-88fe-29223dfab4a5" providerId="ADAL" clId="{98FB8A92-BCA7-48CA-8F11-2B151231262F}" dt="2021-06-17T21:32:39.316" v="791" actId="700"/>
        <pc:sldMkLst>
          <pc:docMk/>
          <pc:sldMk cId="1026487" sldId="564"/>
        </pc:sldMkLst>
        <pc:spChg chg="mod ord">
          <ac:chgData name="MANUEL ALBERTO GUEVARA  NAJARRO" userId="dc0839a7-ef25-445d-88fe-29223dfab4a5" providerId="ADAL" clId="{98FB8A92-BCA7-48CA-8F11-2B151231262F}" dt="2021-06-17T21:32:39.316" v="791" actId="700"/>
          <ac:spMkLst>
            <pc:docMk/>
            <pc:sldMk cId="1026487" sldId="564"/>
            <ac:spMk id="2" creationId="{69470D82-C3C2-4243-B13D-0D81D2A1113E}"/>
          </ac:spMkLst>
        </pc:spChg>
        <pc:spChg chg="add del mod ord">
          <ac:chgData name="MANUEL ALBERTO GUEVARA  NAJARRO" userId="dc0839a7-ef25-445d-88fe-29223dfab4a5" providerId="ADAL" clId="{98FB8A92-BCA7-48CA-8F11-2B151231262F}" dt="2021-06-17T21:32:39.316" v="791" actId="700"/>
          <ac:spMkLst>
            <pc:docMk/>
            <pc:sldMk cId="1026487" sldId="564"/>
            <ac:spMk id="3" creationId="{316BAA13-3B94-481C-AA14-CA58A7EC3DCB}"/>
          </ac:spMkLst>
        </pc:spChg>
        <pc:spChg chg="add del mod ord">
          <ac:chgData name="MANUEL ALBERTO GUEVARA  NAJARRO" userId="dc0839a7-ef25-445d-88fe-29223dfab4a5" providerId="ADAL" clId="{98FB8A92-BCA7-48CA-8F11-2B151231262F}" dt="2021-06-17T21:32:39.316" v="791" actId="700"/>
          <ac:spMkLst>
            <pc:docMk/>
            <pc:sldMk cId="1026487" sldId="564"/>
            <ac:spMk id="4" creationId="{1C566A35-61A5-4BAE-BEF8-3556EF254185}"/>
          </ac:spMkLst>
        </pc:spChg>
        <pc:spChg chg="mod">
          <ac:chgData name="MANUEL ALBERTO GUEVARA  NAJARRO" userId="dc0839a7-ef25-445d-88fe-29223dfab4a5" providerId="ADAL" clId="{98FB8A92-BCA7-48CA-8F11-2B151231262F}" dt="2021-06-17T16:29:54.905" v="57" actId="6549"/>
          <ac:spMkLst>
            <pc:docMk/>
            <pc:sldMk cId="1026487" sldId="564"/>
            <ac:spMk id="5" creationId="{079F80E9-C8D2-8B42-B481-B910D99A780C}"/>
          </ac:spMkLst>
        </pc:spChg>
        <pc:spChg chg="add del mod ord">
          <ac:chgData name="MANUEL ALBERTO GUEVARA  NAJARRO" userId="dc0839a7-ef25-445d-88fe-29223dfab4a5" providerId="ADAL" clId="{98FB8A92-BCA7-48CA-8F11-2B151231262F}" dt="2021-06-17T21:32:39.316" v="791" actId="700"/>
          <ac:spMkLst>
            <pc:docMk/>
            <pc:sldMk cId="1026487" sldId="564"/>
            <ac:spMk id="6" creationId="{B70FB325-1023-487A-9C55-E13D6EF4E89F}"/>
          </ac:spMkLst>
        </pc:spChg>
        <pc:spChg chg="add del mod ord">
          <ac:chgData name="MANUEL ALBERTO GUEVARA  NAJARRO" userId="dc0839a7-ef25-445d-88fe-29223dfab4a5" providerId="ADAL" clId="{98FB8A92-BCA7-48CA-8F11-2B151231262F}" dt="2021-06-17T21:32:39.316" v="791" actId="700"/>
          <ac:spMkLst>
            <pc:docMk/>
            <pc:sldMk cId="1026487" sldId="564"/>
            <ac:spMk id="7" creationId="{4DFFE4CE-555C-408D-B50E-4D21F4724F3C}"/>
          </ac:spMkLst>
        </pc:spChg>
        <pc:spChg chg="add del mod ord">
          <ac:chgData name="MANUEL ALBERTO GUEVARA  NAJARRO" userId="dc0839a7-ef25-445d-88fe-29223dfab4a5" providerId="ADAL" clId="{98FB8A92-BCA7-48CA-8F11-2B151231262F}" dt="2021-06-17T21:32:39.316" v="791" actId="700"/>
          <ac:spMkLst>
            <pc:docMk/>
            <pc:sldMk cId="1026487" sldId="564"/>
            <ac:spMk id="8" creationId="{A0C64E09-994B-4576-B311-4DA92B3A51B4}"/>
          </ac:spMkLst>
        </pc:spChg>
        <pc:spChg chg="add del mod ord">
          <ac:chgData name="MANUEL ALBERTO GUEVARA  NAJARRO" userId="dc0839a7-ef25-445d-88fe-29223dfab4a5" providerId="ADAL" clId="{98FB8A92-BCA7-48CA-8F11-2B151231262F}" dt="2021-06-17T21:32:39.316" v="791" actId="700"/>
          <ac:spMkLst>
            <pc:docMk/>
            <pc:sldMk cId="1026487" sldId="564"/>
            <ac:spMk id="9" creationId="{790B46C5-2F63-41B1-8A94-0474A8BF70A7}"/>
          </ac:spMkLst>
        </pc:spChg>
        <pc:spChg chg="add del mod ord">
          <ac:chgData name="MANUEL ALBERTO GUEVARA  NAJARRO" userId="dc0839a7-ef25-445d-88fe-29223dfab4a5" providerId="ADAL" clId="{98FB8A92-BCA7-48CA-8F11-2B151231262F}" dt="2021-06-17T21:32:39.316" v="791" actId="700"/>
          <ac:spMkLst>
            <pc:docMk/>
            <pc:sldMk cId="1026487" sldId="564"/>
            <ac:spMk id="10" creationId="{D880E034-33F6-47A6-B5E1-95B0DB0F069E}"/>
          </ac:spMkLst>
        </pc:spChg>
        <pc:spChg chg="add del mod ord">
          <ac:chgData name="MANUEL ALBERTO GUEVARA  NAJARRO" userId="dc0839a7-ef25-445d-88fe-29223dfab4a5" providerId="ADAL" clId="{98FB8A92-BCA7-48CA-8F11-2B151231262F}" dt="2021-06-17T21:32:39.316" v="791" actId="700"/>
          <ac:spMkLst>
            <pc:docMk/>
            <pc:sldMk cId="1026487" sldId="564"/>
            <ac:spMk id="11" creationId="{104D3663-624D-4C03-A01D-93DD19E61045}"/>
          </ac:spMkLst>
        </pc:spChg>
        <pc:spChg chg="add del mod ord">
          <ac:chgData name="MANUEL ALBERTO GUEVARA  NAJARRO" userId="dc0839a7-ef25-445d-88fe-29223dfab4a5" providerId="ADAL" clId="{98FB8A92-BCA7-48CA-8F11-2B151231262F}" dt="2021-06-17T21:32:39.316" v="791" actId="700"/>
          <ac:spMkLst>
            <pc:docMk/>
            <pc:sldMk cId="1026487" sldId="564"/>
            <ac:spMk id="12" creationId="{5D5B6FCA-9E17-46D7-B126-C899EFB53935}"/>
          </ac:spMkLst>
        </pc:spChg>
        <pc:spChg chg="add del mod ord">
          <ac:chgData name="MANUEL ALBERTO GUEVARA  NAJARRO" userId="dc0839a7-ef25-445d-88fe-29223dfab4a5" providerId="ADAL" clId="{98FB8A92-BCA7-48CA-8F11-2B151231262F}" dt="2021-06-17T21:32:39.316" v="791" actId="700"/>
          <ac:spMkLst>
            <pc:docMk/>
            <pc:sldMk cId="1026487" sldId="564"/>
            <ac:spMk id="13" creationId="{3274D335-9EE2-4F00-9466-4E16C42B8DB2}"/>
          </ac:spMkLst>
        </pc:spChg>
        <pc:spChg chg="add del mod ord">
          <ac:chgData name="MANUEL ALBERTO GUEVARA  NAJARRO" userId="dc0839a7-ef25-445d-88fe-29223dfab4a5" providerId="ADAL" clId="{98FB8A92-BCA7-48CA-8F11-2B151231262F}" dt="2021-06-17T21:32:39.316" v="791" actId="700"/>
          <ac:spMkLst>
            <pc:docMk/>
            <pc:sldMk cId="1026487" sldId="564"/>
            <ac:spMk id="14" creationId="{9B6320A7-3AFD-48E9-820C-6E3A9D18600C}"/>
          </ac:spMkLst>
        </pc:spChg>
      </pc:sldChg>
      <pc:sldChg chg="addSp delSp modSp mod modClrScheme chgLayout">
        <pc:chgData name="MANUEL ALBERTO GUEVARA  NAJARRO" userId="dc0839a7-ef25-445d-88fe-29223dfab4a5" providerId="ADAL" clId="{98FB8A92-BCA7-48CA-8F11-2B151231262F}" dt="2021-06-17T21:55:14.597" v="1345" actId="478"/>
        <pc:sldMkLst>
          <pc:docMk/>
          <pc:sldMk cId="4066532655" sldId="585"/>
        </pc:sldMkLst>
        <pc:spChg chg="mod ord">
          <ac:chgData name="MANUEL ALBERTO GUEVARA  NAJARRO" userId="dc0839a7-ef25-445d-88fe-29223dfab4a5" providerId="ADAL" clId="{98FB8A92-BCA7-48CA-8F11-2B151231262F}" dt="2021-06-17T20:14:36.824" v="222" actId="14100"/>
          <ac:spMkLst>
            <pc:docMk/>
            <pc:sldMk cId="4066532655" sldId="585"/>
            <ac:spMk id="2" creationId="{CDAE26F3-17B7-3A45-84B2-3574E3E55628}"/>
          </ac:spMkLst>
        </pc:spChg>
        <pc:spChg chg="mod ord">
          <ac:chgData name="MANUEL ALBERTO GUEVARA  NAJARRO" userId="dc0839a7-ef25-445d-88fe-29223dfab4a5" providerId="ADAL" clId="{98FB8A92-BCA7-48CA-8F11-2B151231262F}" dt="2021-06-17T17:29:23.471" v="131" actId="700"/>
          <ac:spMkLst>
            <pc:docMk/>
            <pc:sldMk cId="4066532655" sldId="585"/>
            <ac:spMk id="3" creationId="{4AB43E85-BCAE-3E49-9568-7449B516A171}"/>
          </ac:spMkLst>
        </pc:spChg>
        <pc:spChg chg="mod ord">
          <ac:chgData name="MANUEL ALBERTO GUEVARA  NAJARRO" userId="dc0839a7-ef25-445d-88fe-29223dfab4a5" providerId="ADAL" clId="{98FB8A92-BCA7-48CA-8F11-2B151231262F}" dt="2021-06-17T17:29:23.471" v="131" actId="700"/>
          <ac:spMkLst>
            <pc:docMk/>
            <pc:sldMk cId="4066532655" sldId="585"/>
            <ac:spMk id="4" creationId="{453C5A2C-3996-1D48-B74B-5AE595806D88}"/>
          </ac:spMkLst>
        </pc:spChg>
        <pc:spChg chg="add del mod ord">
          <ac:chgData name="MANUEL ALBERTO GUEVARA  NAJARRO" userId="dc0839a7-ef25-445d-88fe-29223dfab4a5" providerId="ADAL" clId="{98FB8A92-BCA7-48CA-8F11-2B151231262F}" dt="2021-06-17T17:29:42.429" v="135" actId="931"/>
          <ac:spMkLst>
            <pc:docMk/>
            <pc:sldMk cId="4066532655" sldId="585"/>
            <ac:spMk id="5" creationId="{B55BB359-32C7-489D-8579-D16A0FB7C917}"/>
          </ac:spMkLst>
        </pc:spChg>
        <pc:spChg chg="add del mod">
          <ac:chgData name="MANUEL ALBERTO GUEVARA  NAJARRO" userId="dc0839a7-ef25-445d-88fe-29223dfab4a5" providerId="ADAL" clId="{98FB8A92-BCA7-48CA-8F11-2B151231262F}" dt="2021-06-17T21:55:14.597" v="1345" actId="478"/>
          <ac:spMkLst>
            <pc:docMk/>
            <pc:sldMk cId="4066532655" sldId="585"/>
            <ac:spMk id="9" creationId="{87CAB20C-288E-47F4-997B-9380D09062E8}"/>
          </ac:spMkLst>
        </pc:spChg>
        <pc:spChg chg="add del mod">
          <ac:chgData name="MANUEL ALBERTO GUEVARA  NAJARRO" userId="dc0839a7-ef25-445d-88fe-29223dfab4a5" providerId="ADAL" clId="{98FB8A92-BCA7-48CA-8F11-2B151231262F}" dt="2021-06-17T20:17:35.456" v="329" actId="478"/>
          <ac:spMkLst>
            <pc:docMk/>
            <pc:sldMk cId="4066532655" sldId="585"/>
            <ac:spMk id="11" creationId="{3DA53240-D384-4268-A536-1504D9EF9F19}"/>
          </ac:spMkLst>
        </pc:spChg>
        <pc:spChg chg="add del">
          <ac:chgData name="MANUEL ALBERTO GUEVARA  NAJARRO" userId="dc0839a7-ef25-445d-88fe-29223dfab4a5" providerId="ADAL" clId="{98FB8A92-BCA7-48CA-8F11-2B151231262F}" dt="2021-06-17T20:17:22.723" v="326" actId="22"/>
          <ac:spMkLst>
            <pc:docMk/>
            <pc:sldMk cId="4066532655" sldId="585"/>
            <ac:spMk id="13" creationId="{BED9698A-DF48-42B1-BE6C-C085E78EB6C1}"/>
          </ac:spMkLst>
        </pc:spChg>
        <pc:spChg chg="add del">
          <ac:chgData name="MANUEL ALBERTO GUEVARA  NAJARRO" userId="dc0839a7-ef25-445d-88fe-29223dfab4a5" providerId="ADAL" clId="{98FB8A92-BCA7-48CA-8F11-2B151231262F}" dt="2021-06-17T20:17:35.084" v="328" actId="22"/>
          <ac:spMkLst>
            <pc:docMk/>
            <pc:sldMk cId="4066532655" sldId="585"/>
            <ac:spMk id="15" creationId="{E7E47C14-7676-4873-9001-730BBBA32A17}"/>
          </ac:spMkLst>
        </pc:spChg>
        <pc:picChg chg="add del mod modCrop">
          <ac:chgData name="MANUEL ALBERTO GUEVARA  NAJARRO" userId="dc0839a7-ef25-445d-88fe-29223dfab4a5" providerId="ADAL" clId="{98FB8A92-BCA7-48CA-8F11-2B151231262F}" dt="2021-06-17T20:17:35.456" v="329" actId="478"/>
          <ac:picMkLst>
            <pc:docMk/>
            <pc:sldMk cId="4066532655" sldId="585"/>
            <ac:picMk id="7" creationId="{90C7522F-18D3-4290-94BE-4B7D2B364283}"/>
          </ac:picMkLst>
        </pc:picChg>
      </pc:sldChg>
      <pc:sldChg chg="addSp delSp modSp mod modAnim">
        <pc:chgData name="MANUEL ALBERTO GUEVARA  NAJARRO" userId="dc0839a7-ef25-445d-88fe-29223dfab4a5" providerId="ADAL" clId="{98FB8A92-BCA7-48CA-8F11-2B151231262F}" dt="2021-06-17T21:51:31.489" v="1326" actId="20577"/>
        <pc:sldMkLst>
          <pc:docMk/>
          <pc:sldMk cId="963236813" sldId="621"/>
        </pc:sldMkLst>
        <pc:spChg chg="mod">
          <ac:chgData name="MANUEL ALBERTO GUEVARA  NAJARRO" userId="dc0839a7-ef25-445d-88fe-29223dfab4a5" providerId="ADAL" clId="{98FB8A92-BCA7-48CA-8F11-2B151231262F}" dt="2021-06-17T21:51:31.489" v="1326" actId="20577"/>
          <ac:spMkLst>
            <pc:docMk/>
            <pc:sldMk cId="963236813" sldId="621"/>
            <ac:spMk id="2" creationId="{2543C3BF-6F49-134E-B600-33E11315630D}"/>
          </ac:spMkLst>
        </pc:spChg>
        <pc:spChg chg="mod topLvl">
          <ac:chgData name="MANUEL ALBERTO GUEVARA  NAJARRO" userId="dc0839a7-ef25-445d-88fe-29223dfab4a5" providerId="ADAL" clId="{98FB8A92-BCA7-48CA-8F11-2B151231262F}" dt="2021-06-17T21:51:23.180" v="1306" actId="1038"/>
          <ac:spMkLst>
            <pc:docMk/>
            <pc:sldMk cId="963236813" sldId="621"/>
            <ac:spMk id="6" creationId="{0AC3F489-E1FE-4677-AAAB-649E325DF1CE}"/>
          </ac:spMkLst>
        </pc:spChg>
        <pc:spChg chg="mod topLvl">
          <ac:chgData name="MANUEL ALBERTO GUEVARA  NAJARRO" userId="dc0839a7-ef25-445d-88fe-29223dfab4a5" providerId="ADAL" clId="{98FB8A92-BCA7-48CA-8F11-2B151231262F}" dt="2021-06-17T21:51:23.180" v="1306" actId="1038"/>
          <ac:spMkLst>
            <pc:docMk/>
            <pc:sldMk cId="963236813" sldId="621"/>
            <ac:spMk id="8" creationId="{409F98B4-6DC7-48B2-88E5-F5DDA7515EA9}"/>
          </ac:spMkLst>
        </pc:spChg>
        <pc:spChg chg="mod topLvl">
          <ac:chgData name="MANUEL ALBERTO GUEVARA  NAJARRO" userId="dc0839a7-ef25-445d-88fe-29223dfab4a5" providerId="ADAL" clId="{98FB8A92-BCA7-48CA-8F11-2B151231262F}" dt="2021-06-17T21:51:23.180" v="1306" actId="1038"/>
          <ac:spMkLst>
            <pc:docMk/>
            <pc:sldMk cId="963236813" sldId="621"/>
            <ac:spMk id="9" creationId="{CB1C249C-56E1-41FC-A551-5787D9ADB71D}"/>
          </ac:spMkLst>
        </pc:spChg>
        <pc:spChg chg="add mod topLvl">
          <ac:chgData name="MANUEL ALBERTO GUEVARA  NAJARRO" userId="dc0839a7-ef25-445d-88fe-29223dfab4a5" providerId="ADAL" clId="{98FB8A92-BCA7-48CA-8F11-2B151231262F}" dt="2021-06-17T21:49:40.306" v="1207" actId="164"/>
          <ac:spMkLst>
            <pc:docMk/>
            <pc:sldMk cId="963236813" sldId="621"/>
            <ac:spMk id="13" creationId="{52835294-A8F4-419E-84F7-2A68D2F140C0}"/>
          </ac:spMkLst>
        </pc:spChg>
        <pc:spChg chg="add mod topLvl">
          <ac:chgData name="MANUEL ALBERTO GUEVARA  NAJARRO" userId="dc0839a7-ef25-445d-88fe-29223dfab4a5" providerId="ADAL" clId="{98FB8A92-BCA7-48CA-8F11-2B151231262F}" dt="2021-06-17T21:49:33.741" v="1205" actId="164"/>
          <ac:spMkLst>
            <pc:docMk/>
            <pc:sldMk cId="963236813" sldId="621"/>
            <ac:spMk id="14" creationId="{456E9EB6-CA89-4152-9EA2-4B76C909315E}"/>
          </ac:spMkLst>
        </pc:spChg>
        <pc:spChg chg="add mod topLvl">
          <ac:chgData name="MANUEL ALBERTO GUEVARA  NAJARRO" userId="dc0839a7-ef25-445d-88fe-29223dfab4a5" providerId="ADAL" clId="{98FB8A92-BCA7-48CA-8F11-2B151231262F}" dt="2021-06-17T21:49:25.616" v="1203" actId="164"/>
          <ac:spMkLst>
            <pc:docMk/>
            <pc:sldMk cId="963236813" sldId="621"/>
            <ac:spMk id="15" creationId="{D0F4FF36-B855-40EF-8AEF-F4B3BA2879F7}"/>
          </ac:spMkLst>
        </pc:spChg>
        <pc:grpChg chg="add del mod">
          <ac:chgData name="MANUEL ALBERTO GUEVARA  NAJARRO" userId="dc0839a7-ef25-445d-88fe-29223dfab4a5" providerId="ADAL" clId="{98FB8A92-BCA7-48CA-8F11-2B151231262F}" dt="2021-06-17T21:48:59.940" v="1192" actId="165"/>
          <ac:grpSpMkLst>
            <pc:docMk/>
            <pc:sldMk cId="963236813" sldId="621"/>
            <ac:grpSpMk id="4" creationId="{E255DB58-E551-4215-8A52-9B600C6C05C7}"/>
          </ac:grpSpMkLst>
        </pc:grpChg>
        <pc:grpChg chg="add del mod topLvl">
          <ac:chgData name="MANUEL ALBERTO GUEVARA  NAJARRO" userId="dc0839a7-ef25-445d-88fe-29223dfab4a5" providerId="ADAL" clId="{98FB8A92-BCA7-48CA-8F11-2B151231262F}" dt="2021-06-17T21:49:47.365" v="1269" actId="165"/>
          <ac:grpSpMkLst>
            <pc:docMk/>
            <pc:sldMk cId="963236813" sldId="621"/>
            <ac:grpSpMk id="5" creationId="{9DAC309E-E0C0-46C3-B1ED-10392D8D3F30}"/>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6" creationId="{E5A1FD92-371C-47D2-9125-BB7BFD820BFA}"/>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7" creationId="{2B9593ED-3631-44DE-8517-CB0CE5D6B04C}"/>
          </ac:grpSpMkLst>
        </pc:grpChg>
        <pc:grpChg chg="add mod">
          <ac:chgData name="MANUEL ALBERTO GUEVARA  NAJARRO" userId="dc0839a7-ef25-445d-88fe-29223dfab4a5" providerId="ADAL" clId="{98FB8A92-BCA7-48CA-8F11-2B151231262F}" dt="2021-06-17T21:51:23.180" v="1306" actId="1038"/>
          <ac:grpSpMkLst>
            <pc:docMk/>
            <pc:sldMk cId="963236813" sldId="621"/>
            <ac:grpSpMk id="18" creationId="{67213461-F120-406C-A9CC-142C3BC5FCD0}"/>
          </ac:grpSpMkLst>
        </pc:grpChg>
        <pc:picChg chg="add mod topLvl">
          <ac:chgData name="MANUEL ALBERTO GUEVARA  NAJARRO" userId="dc0839a7-ef25-445d-88fe-29223dfab4a5" providerId="ADAL" clId="{98FB8A92-BCA7-48CA-8F11-2B151231262F}" dt="2021-06-17T21:49:40.306" v="1207" actId="164"/>
          <ac:picMkLst>
            <pc:docMk/>
            <pc:sldMk cId="963236813" sldId="621"/>
            <ac:picMk id="10" creationId="{36760DB6-B3EC-4487-AE58-2DFD469B607A}"/>
          </ac:picMkLst>
        </pc:picChg>
        <pc:picChg chg="add mod topLvl">
          <ac:chgData name="MANUEL ALBERTO GUEVARA  NAJARRO" userId="dc0839a7-ef25-445d-88fe-29223dfab4a5" providerId="ADAL" clId="{98FB8A92-BCA7-48CA-8F11-2B151231262F}" dt="2021-06-17T21:51:08.880" v="1290" actId="1038"/>
          <ac:picMkLst>
            <pc:docMk/>
            <pc:sldMk cId="963236813" sldId="621"/>
            <ac:picMk id="11" creationId="{1A004754-E600-43BD-962E-49DAEC5AA3BC}"/>
          </ac:picMkLst>
        </pc:picChg>
        <pc:picChg chg="add mod topLvl">
          <ac:chgData name="MANUEL ALBERTO GUEVARA  NAJARRO" userId="dc0839a7-ef25-445d-88fe-29223dfab4a5" providerId="ADAL" clId="{98FB8A92-BCA7-48CA-8F11-2B151231262F}" dt="2021-06-17T21:49:25.616" v="1203" actId="164"/>
          <ac:picMkLst>
            <pc:docMk/>
            <pc:sldMk cId="963236813" sldId="621"/>
            <ac:picMk id="12" creationId="{AC0BAF20-729E-49EC-8D86-95C790B2ABB4}"/>
          </ac:picMkLst>
        </pc:picChg>
      </pc:sldChg>
      <pc:sldChg chg="modSp del mod">
        <pc:chgData name="MANUEL ALBERTO GUEVARA  NAJARRO" userId="dc0839a7-ef25-445d-88fe-29223dfab4a5" providerId="ADAL" clId="{98FB8A92-BCA7-48CA-8F11-2B151231262F}" dt="2021-06-17T20:38:15.678" v="384" actId="47"/>
        <pc:sldMkLst>
          <pc:docMk/>
          <pc:sldMk cId="4008424102" sldId="622"/>
        </pc:sldMkLst>
        <pc:spChg chg="mod">
          <ac:chgData name="MANUEL ALBERTO GUEVARA  NAJARRO" userId="dc0839a7-ef25-445d-88fe-29223dfab4a5" providerId="ADAL" clId="{98FB8A92-BCA7-48CA-8F11-2B151231262F}" dt="2021-06-17T20:18:41.050" v="333" actId="20577"/>
          <ac:spMkLst>
            <pc:docMk/>
            <pc:sldMk cId="4008424102" sldId="622"/>
            <ac:spMk id="3" creationId="{4AB43E85-BCAE-3E49-9568-7449B516A171}"/>
          </ac:spMkLst>
        </pc:spChg>
      </pc:sldChg>
      <pc:sldChg chg="del">
        <pc:chgData name="MANUEL ALBERTO GUEVARA  NAJARRO" userId="dc0839a7-ef25-445d-88fe-29223dfab4a5" providerId="ADAL" clId="{98FB8A92-BCA7-48CA-8F11-2B151231262F}" dt="2021-06-17T20:38:15.678" v="384" actId="47"/>
        <pc:sldMkLst>
          <pc:docMk/>
          <pc:sldMk cId="3801035520" sldId="623"/>
        </pc:sldMkLst>
      </pc:sldChg>
      <pc:sldChg chg="addSp delSp modSp add mod">
        <pc:chgData name="MANUEL ALBERTO GUEVARA  NAJARRO" userId="dc0839a7-ef25-445d-88fe-29223dfab4a5" providerId="ADAL" clId="{98FB8A92-BCA7-48CA-8F11-2B151231262F}" dt="2021-06-17T20:33:57.636" v="382" actId="1035"/>
        <pc:sldMkLst>
          <pc:docMk/>
          <pc:sldMk cId="3607512753" sldId="625"/>
        </pc:sldMkLst>
        <pc:spChg chg="del">
          <ac:chgData name="MANUEL ALBERTO GUEVARA  NAJARRO" userId="dc0839a7-ef25-445d-88fe-29223dfab4a5" providerId="ADAL" clId="{98FB8A92-BCA7-48CA-8F11-2B151231262F}" dt="2021-06-17T20:26:14.436" v="340" actId="478"/>
          <ac:spMkLst>
            <pc:docMk/>
            <pc:sldMk cId="3607512753" sldId="625"/>
            <ac:spMk id="2" creationId="{CDAE26F3-17B7-3A45-84B2-3574E3E55628}"/>
          </ac:spMkLst>
        </pc:spChg>
        <pc:spChg chg="mod">
          <ac:chgData name="MANUEL ALBERTO GUEVARA  NAJARRO" userId="dc0839a7-ef25-445d-88fe-29223dfab4a5" providerId="ADAL" clId="{98FB8A92-BCA7-48CA-8F11-2B151231262F}" dt="2021-06-17T20:26:23.335" v="343" actId="14100"/>
          <ac:spMkLst>
            <pc:docMk/>
            <pc:sldMk cId="3607512753" sldId="625"/>
            <ac:spMk id="3" creationId="{4AB43E85-BCAE-3E49-9568-7449B516A171}"/>
          </ac:spMkLst>
        </pc:spChg>
        <pc:spChg chg="add del mod">
          <ac:chgData name="MANUEL ALBERTO GUEVARA  NAJARRO" userId="dc0839a7-ef25-445d-88fe-29223dfab4a5" providerId="ADAL" clId="{98FB8A92-BCA7-48CA-8F11-2B151231262F}" dt="2021-06-17T20:26:24.436" v="344" actId="478"/>
          <ac:spMkLst>
            <pc:docMk/>
            <pc:sldMk cId="3607512753" sldId="625"/>
            <ac:spMk id="6" creationId="{146834FA-3E94-4388-9A87-7CAA03971C8B}"/>
          </ac:spMkLst>
        </pc:spChg>
        <pc:spChg chg="add del">
          <ac:chgData name="MANUEL ALBERTO GUEVARA  NAJARRO" userId="dc0839a7-ef25-445d-88fe-29223dfab4a5" providerId="ADAL" clId="{98FB8A92-BCA7-48CA-8F11-2B151231262F}" dt="2021-06-17T20:31:38.356" v="346" actId="478"/>
          <ac:spMkLst>
            <pc:docMk/>
            <pc:sldMk cId="3607512753" sldId="625"/>
            <ac:spMk id="8" creationId="{D205E4B8-557D-415F-A4C6-AD57D86BB227}"/>
          </ac:spMkLst>
        </pc:spChg>
        <pc:spChg chg="add mod topLvl">
          <ac:chgData name="MANUEL ALBERTO GUEVARA  NAJARRO" userId="dc0839a7-ef25-445d-88fe-29223dfab4a5" providerId="ADAL" clId="{98FB8A92-BCA7-48CA-8F11-2B151231262F}" dt="2021-06-17T20:33:57.636" v="382" actId="1035"/>
          <ac:spMkLst>
            <pc:docMk/>
            <pc:sldMk cId="3607512753" sldId="625"/>
            <ac:spMk id="10" creationId="{A17995BC-2255-418D-A576-3046B7EE29B8}"/>
          </ac:spMkLst>
        </pc:spChg>
        <pc:spChg chg="mod">
          <ac:chgData name="MANUEL ALBERTO GUEVARA  NAJARRO" userId="dc0839a7-ef25-445d-88fe-29223dfab4a5" providerId="ADAL" clId="{98FB8A92-BCA7-48CA-8F11-2B151231262F}" dt="2021-06-17T20:33:50.086" v="370" actId="165"/>
          <ac:spMkLst>
            <pc:docMk/>
            <pc:sldMk cId="3607512753" sldId="625"/>
            <ac:spMk id="12" creationId="{3CFBF5CA-F6CC-4806-A4BC-1431F92764D9}"/>
          </ac:spMkLst>
        </pc:spChg>
        <pc:spChg chg="mod">
          <ac:chgData name="MANUEL ALBERTO GUEVARA  NAJARRO" userId="dc0839a7-ef25-445d-88fe-29223dfab4a5" providerId="ADAL" clId="{98FB8A92-BCA7-48CA-8F11-2B151231262F}" dt="2021-06-17T20:33:50.086" v="370" actId="165"/>
          <ac:spMkLst>
            <pc:docMk/>
            <pc:sldMk cId="3607512753" sldId="625"/>
            <ac:spMk id="14" creationId="{245F8440-175E-4D84-9CAB-69841C89A6E3}"/>
          </ac:spMkLst>
        </pc:spChg>
        <pc:spChg chg="mod">
          <ac:chgData name="MANUEL ALBERTO GUEVARA  NAJARRO" userId="dc0839a7-ef25-445d-88fe-29223dfab4a5" providerId="ADAL" clId="{98FB8A92-BCA7-48CA-8F11-2B151231262F}" dt="2021-06-17T20:33:50.086" v="370" actId="165"/>
          <ac:spMkLst>
            <pc:docMk/>
            <pc:sldMk cId="3607512753" sldId="625"/>
            <ac:spMk id="15" creationId="{DC773F4B-F4C3-48A4-B903-AADD29ADF8C1}"/>
          </ac:spMkLst>
        </pc:spChg>
        <pc:spChg chg="mod">
          <ac:chgData name="MANUEL ALBERTO GUEVARA  NAJARRO" userId="dc0839a7-ef25-445d-88fe-29223dfab4a5" providerId="ADAL" clId="{98FB8A92-BCA7-48CA-8F11-2B151231262F}" dt="2021-06-17T20:33:50.086" v="370" actId="165"/>
          <ac:spMkLst>
            <pc:docMk/>
            <pc:sldMk cId="3607512753" sldId="625"/>
            <ac:spMk id="16" creationId="{0E5E88DD-E38C-4456-BA28-4894567834D6}"/>
          </ac:spMkLst>
        </pc:spChg>
        <pc:spChg chg="mod">
          <ac:chgData name="MANUEL ALBERTO GUEVARA  NAJARRO" userId="dc0839a7-ef25-445d-88fe-29223dfab4a5" providerId="ADAL" clId="{98FB8A92-BCA7-48CA-8F11-2B151231262F}" dt="2021-06-17T20:33:50.086" v="370" actId="165"/>
          <ac:spMkLst>
            <pc:docMk/>
            <pc:sldMk cId="3607512753" sldId="625"/>
            <ac:spMk id="17" creationId="{E909143A-D5FC-436D-AF07-F308FF25C6F9}"/>
          </ac:spMkLst>
        </pc:spChg>
        <pc:spChg chg="mod">
          <ac:chgData name="MANUEL ALBERTO GUEVARA  NAJARRO" userId="dc0839a7-ef25-445d-88fe-29223dfab4a5" providerId="ADAL" clId="{98FB8A92-BCA7-48CA-8F11-2B151231262F}" dt="2021-06-17T20:33:50.086" v="370" actId="165"/>
          <ac:spMkLst>
            <pc:docMk/>
            <pc:sldMk cId="3607512753" sldId="625"/>
            <ac:spMk id="18" creationId="{357BA5C7-4B7C-4094-B38E-465BAF4BE7F8}"/>
          </ac:spMkLst>
        </pc:spChg>
        <pc:spChg chg="mod">
          <ac:chgData name="MANUEL ALBERTO GUEVARA  NAJARRO" userId="dc0839a7-ef25-445d-88fe-29223dfab4a5" providerId="ADAL" clId="{98FB8A92-BCA7-48CA-8F11-2B151231262F}" dt="2021-06-17T20:33:50.086" v="370" actId="165"/>
          <ac:spMkLst>
            <pc:docMk/>
            <pc:sldMk cId="3607512753" sldId="625"/>
            <ac:spMk id="19" creationId="{9E1B3582-C94C-47D7-A6D1-CDE37A49CF9D}"/>
          </ac:spMkLst>
        </pc:spChg>
        <pc:spChg chg="mod">
          <ac:chgData name="MANUEL ALBERTO GUEVARA  NAJARRO" userId="dc0839a7-ef25-445d-88fe-29223dfab4a5" providerId="ADAL" clId="{98FB8A92-BCA7-48CA-8F11-2B151231262F}" dt="2021-06-17T20:33:50.086" v="370" actId="165"/>
          <ac:spMkLst>
            <pc:docMk/>
            <pc:sldMk cId="3607512753" sldId="625"/>
            <ac:spMk id="20" creationId="{EA51ED52-E8B0-435A-8D3C-D638E1ADC3BC}"/>
          </ac:spMkLst>
        </pc:spChg>
        <pc:spChg chg="mod">
          <ac:chgData name="MANUEL ALBERTO GUEVARA  NAJARRO" userId="dc0839a7-ef25-445d-88fe-29223dfab4a5" providerId="ADAL" clId="{98FB8A92-BCA7-48CA-8F11-2B151231262F}" dt="2021-06-17T20:33:50.086" v="370" actId="165"/>
          <ac:spMkLst>
            <pc:docMk/>
            <pc:sldMk cId="3607512753" sldId="625"/>
            <ac:spMk id="21" creationId="{319B7A4A-A745-4642-837B-DFCC8090D9ED}"/>
          </ac:spMkLst>
        </pc:spChg>
        <pc:spChg chg="mod">
          <ac:chgData name="MANUEL ALBERTO GUEVARA  NAJARRO" userId="dc0839a7-ef25-445d-88fe-29223dfab4a5" providerId="ADAL" clId="{98FB8A92-BCA7-48CA-8F11-2B151231262F}" dt="2021-06-17T20:33:50.086" v="370" actId="165"/>
          <ac:spMkLst>
            <pc:docMk/>
            <pc:sldMk cId="3607512753" sldId="625"/>
            <ac:spMk id="22" creationId="{51582038-5CC7-46CA-B0E2-F6EA5A1A8965}"/>
          </ac:spMkLst>
        </pc:spChg>
        <pc:spChg chg="mod">
          <ac:chgData name="MANUEL ALBERTO GUEVARA  NAJARRO" userId="dc0839a7-ef25-445d-88fe-29223dfab4a5" providerId="ADAL" clId="{98FB8A92-BCA7-48CA-8F11-2B151231262F}" dt="2021-06-17T20:33:50.086" v="370" actId="165"/>
          <ac:spMkLst>
            <pc:docMk/>
            <pc:sldMk cId="3607512753" sldId="625"/>
            <ac:spMk id="23" creationId="{F1AF3307-99A3-49A4-B04F-D42951137F5F}"/>
          </ac:spMkLst>
        </pc:spChg>
        <pc:spChg chg="mod">
          <ac:chgData name="MANUEL ALBERTO GUEVARA  NAJARRO" userId="dc0839a7-ef25-445d-88fe-29223dfab4a5" providerId="ADAL" clId="{98FB8A92-BCA7-48CA-8F11-2B151231262F}" dt="2021-06-17T20:33:50.086" v="370" actId="165"/>
          <ac:spMkLst>
            <pc:docMk/>
            <pc:sldMk cId="3607512753" sldId="625"/>
            <ac:spMk id="24" creationId="{85C09777-DA7A-4468-AFD9-956E354444AF}"/>
          </ac:spMkLst>
        </pc:spChg>
        <pc:spChg chg="mod">
          <ac:chgData name="MANUEL ALBERTO GUEVARA  NAJARRO" userId="dc0839a7-ef25-445d-88fe-29223dfab4a5" providerId="ADAL" clId="{98FB8A92-BCA7-48CA-8F11-2B151231262F}" dt="2021-06-17T20:33:50.086" v="370" actId="165"/>
          <ac:spMkLst>
            <pc:docMk/>
            <pc:sldMk cId="3607512753" sldId="625"/>
            <ac:spMk id="25" creationId="{AEA5EA04-BAED-47F4-A9D8-C82B6CD17978}"/>
          </ac:spMkLst>
        </pc:spChg>
        <pc:spChg chg="mod">
          <ac:chgData name="MANUEL ALBERTO GUEVARA  NAJARRO" userId="dc0839a7-ef25-445d-88fe-29223dfab4a5" providerId="ADAL" clId="{98FB8A92-BCA7-48CA-8F11-2B151231262F}" dt="2021-06-17T20:33:50.086" v="370" actId="165"/>
          <ac:spMkLst>
            <pc:docMk/>
            <pc:sldMk cId="3607512753" sldId="625"/>
            <ac:spMk id="26" creationId="{F283E0CA-4E28-4575-BE87-448EF8957D71}"/>
          </ac:spMkLst>
        </pc:spChg>
        <pc:spChg chg="add mod topLvl">
          <ac:chgData name="MANUEL ALBERTO GUEVARA  NAJARRO" userId="dc0839a7-ef25-445d-88fe-29223dfab4a5" providerId="ADAL" clId="{98FB8A92-BCA7-48CA-8F11-2B151231262F}" dt="2021-06-17T20:33:57.636" v="382" actId="1035"/>
          <ac:spMkLst>
            <pc:docMk/>
            <pc:sldMk cId="3607512753" sldId="625"/>
            <ac:spMk id="44" creationId="{D7C7A21B-B047-4F4A-A45C-520670EB04F7}"/>
          </ac:spMkLst>
        </pc:spChg>
        <pc:spChg chg="add mod topLvl">
          <ac:chgData name="MANUEL ALBERTO GUEVARA  NAJARRO" userId="dc0839a7-ef25-445d-88fe-29223dfab4a5" providerId="ADAL" clId="{98FB8A92-BCA7-48CA-8F11-2B151231262F}" dt="2021-06-17T20:33:57.636" v="382" actId="1035"/>
          <ac:spMkLst>
            <pc:docMk/>
            <pc:sldMk cId="3607512753" sldId="625"/>
            <ac:spMk id="45" creationId="{2CA0B8F8-4381-42AB-BA12-9204EB8C31DF}"/>
          </ac:spMkLst>
        </pc:spChg>
        <pc:spChg chg="add mod topLvl">
          <ac:chgData name="MANUEL ALBERTO GUEVARA  NAJARRO" userId="dc0839a7-ef25-445d-88fe-29223dfab4a5" providerId="ADAL" clId="{98FB8A92-BCA7-48CA-8F11-2B151231262F}" dt="2021-06-17T20:33:57.636" v="382" actId="1035"/>
          <ac:spMkLst>
            <pc:docMk/>
            <pc:sldMk cId="3607512753" sldId="625"/>
            <ac:spMk id="46" creationId="{C174F4DC-27EB-44E7-A8F4-4B7D4CE97113}"/>
          </ac:spMkLst>
        </pc:spChg>
        <pc:spChg chg="add mod topLvl">
          <ac:chgData name="MANUEL ALBERTO GUEVARA  NAJARRO" userId="dc0839a7-ef25-445d-88fe-29223dfab4a5" providerId="ADAL" clId="{98FB8A92-BCA7-48CA-8F11-2B151231262F}" dt="2021-06-17T20:33:57.636" v="382" actId="1035"/>
          <ac:spMkLst>
            <pc:docMk/>
            <pc:sldMk cId="3607512753" sldId="625"/>
            <ac:spMk id="47" creationId="{03264B68-6E60-457D-ABFD-3CABEB978B17}"/>
          </ac:spMkLst>
        </pc:spChg>
        <pc:spChg chg="add mod topLvl">
          <ac:chgData name="MANUEL ALBERTO GUEVARA  NAJARRO" userId="dc0839a7-ef25-445d-88fe-29223dfab4a5" providerId="ADAL" clId="{98FB8A92-BCA7-48CA-8F11-2B151231262F}" dt="2021-06-17T20:33:57.636" v="382" actId="1035"/>
          <ac:spMkLst>
            <pc:docMk/>
            <pc:sldMk cId="3607512753" sldId="625"/>
            <ac:spMk id="48" creationId="{EABDB000-D8B6-4A58-82EC-826897E93145}"/>
          </ac:spMkLst>
        </pc:spChg>
        <pc:spChg chg="add mod topLvl">
          <ac:chgData name="MANUEL ALBERTO GUEVARA  NAJARRO" userId="dc0839a7-ef25-445d-88fe-29223dfab4a5" providerId="ADAL" clId="{98FB8A92-BCA7-48CA-8F11-2B151231262F}" dt="2021-06-17T20:33:57.636" v="382" actId="1035"/>
          <ac:spMkLst>
            <pc:docMk/>
            <pc:sldMk cId="3607512753" sldId="625"/>
            <ac:spMk id="49" creationId="{60EFF3BC-FA50-4703-B8B0-A6344D2D8B0D}"/>
          </ac:spMkLst>
        </pc:spChg>
        <pc:spChg chg="add mod topLvl">
          <ac:chgData name="MANUEL ALBERTO GUEVARA  NAJARRO" userId="dc0839a7-ef25-445d-88fe-29223dfab4a5" providerId="ADAL" clId="{98FB8A92-BCA7-48CA-8F11-2B151231262F}" dt="2021-06-17T20:33:57.636" v="382" actId="1035"/>
          <ac:spMkLst>
            <pc:docMk/>
            <pc:sldMk cId="3607512753" sldId="625"/>
            <ac:spMk id="50" creationId="{133E363F-0772-446B-914E-A40203D3CEE3}"/>
          </ac:spMkLst>
        </pc:spChg>
        <pc:spChg chg="add mod topLvl">
          <ac:chgData name="MANUEL ALBERTO GUEVARA  NAJARRO" userId="dc0839a7-ef25-445d-88fe-29223dfab4a5" providerId="ADAL" clId="{98FB8A92-BCA7-48CA-8F11-2B151231262F}" dt="2021-06-17T20:33:57.636" v="382" actId="1035"/>
          <ac:spMkLst>
            <pc:docMk/>
            <pc:sldMk cId="3607512753" sldId="625"/>
            <ac:spMk id="51" creationId="{1811F2DF-85C5-45B4-B7C5-E61D663F4F91}"/>
          </ac:spMkLst>
        </pc:spChg>
        <pc:grpChg chg="add mod topLvl">
          <ac:chgData name="MANUEL ALBERTO GUEVARA  NAJARRO" userId="dc0839a7-ef25-445d-88fe-29223dfab4a5" providerId="ADAL" clId="{98FB8A92-BCA7-48CA-8F11-2B151231262F}" dt="2021-06-17T20:33:57.636" v="382" actId="1035"/>
          <ac:grpSpMkLst>
            <pc:docMk/>
            <pc:sldMk cId="3607512753" sldId="625"/>
            <ac:grpSpMk id="11" creationId="{2D5E2D38-B66D-47F0-84C9-5CCD2E91197D}"/>
          </ac:grpSpMkLst>
        </pc:grpChg>
        <pc:grpChg chg="mod">
          <ac:chgData name="MANUEL ALBERTO GUEVARA  NAJARRO" userId="dc0839a7-ef25-445d-88fe-29223dfab4a5" providerId="ADAL" clId="{98FB8A92-BCA7-48CA-8F11-2B151231262F}" dt="2021-06-17T20:33:50.086" v="370" actId="165"/>
          <ac:grpSpMkLst>
            <pc:docMk/>
            <pc:sldMk cId="3607512753" sldId="625"/>
            <ac:grpSpMk id="13" creationId="{1EA33918-6EFB-49E6-9C5A-4F47021B05B5}"/>
          </ac:grpSpMkLst>
        </pc:grpChg>
        <pc:grpChg chg="add del mod">
          <ac:chgData name="MANUEL ALBERTO GUEVARA  NAJARRO" userId="dc0839a7-ef25-445d-88fe-29223dfab4a5" providerId="ADAL" clId="{98FB8A92-BCA7-48CA-8F11-2B151231262F}" dt="2021-06-17T20:33:50.086" v="370" actId="165"/>
          <ac:grpSpMkLst>
            <pc:docMk/>
            <pc:sldMk cId="3607512753" sldId="625"/>
            <ac:grpSpMk id="52" creationId="{5852E938-0A3E-4A5C-A980-54F9AAC76FF0}"/>
          </ac:grpSpMkLst>
        </pc:grpChg>
        <pc:picChg chg="add del">
          <ac:chgData name="MANUEL ALBERTO GUEVARA  NAJARRO" userId="dc0839a7-ef25-445d-88fe-29223dfab4a5" providerId="ADAL" clId="{98FB8A92-BCA7-48CA-8F11-2B151231262F}" dt="2021-06-17T20:31:45.161" v="348" actId="478"/>
          <ac:picMkLst>
            <pc:docMk/>
            <pc:sldMk cId="3607512753" sldId="625"/>
            <ac:picMk id="9" creationId="{0508C882-283A-4CF6-92A0-0B6F84C393D4}"/>
          </ac:picMkLst>
        </pc:picChg>
        <pc:cxnChg chg="mod">
          <ac:chgData name="MANUEL ALBERTO GUEVARA  NAJARRO" userId="dc0839a7-ef25-445d-88fe-29223dfab4a5" providerId="ADAL" clId="{98FB8A92-BCA7-48CA-8F11-2B151231262F}" dt="2021-06-17T20:33:50.086" v="370" actId="165"/>
          <ac:cxnSpMkLst>
            <pc:docMk/>
            <pc:sldMk cId="3607512753" sldId="625"/>
            <ac:cxnSpMk id="27" creationId="{3E792A9C-0F4F-47B1-A24D-3B58ECD9063E}"/>
          </ac:cxnSpMkLst>
        </pc:cxnChg>
        <pc:cxnChg chg="mod">
          <ac:chgData name="MANUEL ALBERTO GUEVARA  NAJARRO" userId="dc0839a7-ef25-445d-88fe-29223dfab4a5" providerId="ADAL" clId="{98FB8A92-BCA7-48CA-8F11-2B151231262F}" dt="2021-06-17T20:33:50.086" v="370" actId="165"/>
          <ac:cxnSpMkLst>
            <pc:docMk/>
            <pc:sldMk cId="3607512753" sldId="625"/>
            <ac:cxnSpMk id="28" creationId="{D2272044-3607-4BF9-BE03-B774E1288BFD}"/>
          </ac:cxnSpMkLst>
        </pc:cxnChg>
        <pc:cxnChg chg="mod">
          <ac:chgData name="MANUEL ALBERTO GUEVARA  NAJARRO" userId="dc0839a7-ef25-445d-88fe-29223dfab4a5" providerId="ADAL" clId="{98FB8A92-BCA7-48CA-8F11-2B151231262F}" dt="2021-06-17T20:33:50.086" v="370" actId="165"/>
          <ac:cxnSpMkLst>
            <pc:docMk/>
            <pc:sldMk cId="3607512753" sldId="625"/>
            <ac:cxnSpMk id="29" creationId="{FA66312E-82CC-4CBF-B19F-972B940856F5}"/>
          </ac:cxnSpMkLst>
        </pc:cxnChg>
        <pc:cxnChg chg="mod">
          <ac:chgData name="MANUEL ALBERTO GUEVARA  NAJARRO" userId="dc0839a7-ef25-445d-88fe-29223dfab4a5" providerId="ADAL" clId="{98FB8A92-BCA7-48CA-8F11-2B151231262F}" dt="2021-06-17T20:33:50.086" v="370" actId="165"/>
          <ac:cxnSpMkLst>
            <pc:docMk/>
            <pc:sldMk cId="3607512753" sldId="625"/>
            <ac:cxnSpMk id="30" creationId="{494C6E1C-466B-4893-BE26-CC3D1B4093E1}"/>
          </ac:cxnSpMkLst>
        </pc:cxnChg>
        <pc:cxnChg chg="mod">
          <ac:chgData name="MANUEL ALBERTO GUEVARA  NAJARRO" userId="dc0839a7-ef25-445d-88fe-29223dfab4a5" providerId="ADAL" clId="{98FB8A92-BCA7-48CA-8F11-2B151231262F}" dt="2021-06-17T20:33:50.086" v="370" actId="165"/>
          <ac:cxnSpMkLst>
            <pc:docMk/>
            <pc:sldMk cId="3607512753" sldId="625"/>
            <ac:cxnSpMk id="31" creationId="{9212C2C9-97D6-4499-9836-58AE08B35E1A}"/>
          </ac:cxnSpMkLst>
        </pc:cxnChg>
        <pc:cxnChg chg="mod">
          <ac:chgData name="MANUEL ALBERTO GUEVARA  NAJARRO" userId="dc0839a7-ef25-445d-88fe-29223dfab4a5" providerId="ADAL" clId="{98FB8A92-BCA7-48CA-8F11-2B151231262F}" dt="2021-06-17T20:33:50.086" v="370" actId="165"/>
          <ac:cxnSpMkLst>
            <pc:docMk/>
            <pc:sldMk cId="3607512753" sldId="625"/>
            <ac:cxnSpMk id="32" creationId="{9C81D184-C640-498C-BC04-06769E6200E5}"/>
          </ac:cxnSpMkLst>
        </pc:cxnChg>
        <pc:cxnChg chg="mod">
          <ac:chgData name="MANUEL ALBERTO GUEVARA  NAJARRO" userId="dc0839a7-ef25-445d-88fe-29223dfab4a5" providerId="ADAL" clId="{98FB8A92-BCA7-48CA-8F11-2B151231262F}" dt="2021-06-17T20:33:50.086" v="370" actId="165"/>
          <ac:cxnSpMkLst>
            <pc:docMk/>
            <pc:sldMk cId="3607512753" sldId="625"/>
            <ac:cxnSpMk id="33" creationId="{C7A5EE7B-0854-4A74-A5D8-672D5167DD94}"/>
          </ac:cxnSpMkLst>
        </pc:cxnChg>
        <pc:cxnChg chg="mod">
          <ac:chgData name="MANUEL ALBERTO GUEVARA  NAJARRO" userId="dc0839a7-ef25-445d-88fe-29223dfab4a5" providerId="ADAL" clId="{98FB8A92-BCA7-48CA-8F11-2B151231262F}" dt="2021-06-17T20:33:50.086" v="370" actId="165"/>
          <ac:cxnSpMkLst>
            <pc:docMk/>
            <pc:sldMk cId="3607512753" sldId="625"/>
            <ac:cxnSpMk id="34" creationId="{817FE092-3A0A-472E-8B61-B59282808897}"/>
          </ac:cxnSpMkLst>
        </pc:cxnChg>
        <pc:cxnChg chg="mod">
          <ac:chgData name="MANUEL ALBERTO GUEVARA  NAJARRO" userId="dc0839a7-ef25-445d-88fe-29223dfab4a5" providerId="ADAL" clId="{98FB8A92-BCA7-48CA-8F11-2B151231262F}" dt="2021-06-17T20:33:50.086" v="370" actId="165"/>
          <ac:cxnSpMkLst>
            <pc:docMk/>
            <pc:sldMk cId="3607512753" sldId="625"/>
            <ac:cxnSpMk id="35" creationId="{EDAE3CE5-124D-4160-A505-7AA9C60C0C8F}"/>
          </ac:cxnSpMkLst>
        </pc:cxnChg>
        <pc:cxnChg chg="mod">
          <ac:chgData name="MANUEL ALBERTO GUEVARA  NAJARRO" userId="dc0839a7-ef25-445d-88fe-29223dfab4a5" providerId="ADAL" clId="{98FB8A92-BCA7-48CA-8F11-2B151231262F}" dt="2021-06-17T20:33:50.086" v="370" actId="165"/>
          <ac:cxnSpMkLst>
            <pc:docMk/>
            <pc:sldMk cId="3607512753" sldId="625"/>
            <ac:cxnSpMk id="36" creationId="{1E357A5B-334F-4326-BED1-46358F082694}"/>
          </ac:cxnSpMkLst>
        </pc:cxnChg>
        <pc:cxnChg chg="mod">
          <ac:chgData name="MANUEL ALBERTO GUEVARA  NAJARRO" userId="dc0839a7-ef25-445d-88fe-29223dfab4a5" providerId="ADAL" clId="{98FB8A92-BCA7-48CA-8F11-2B151231262F}" dt="2021-06-17T20:33:50.086" v="370" actId="165"/>
          <ac:cxnSpMkLst>
            <pc:docMk/>
            <pc:sldMk cId="3607512753" sldId="625"/>
            <ac:cxnSpMk id="37" creationId="{E3D34385-2BE3-4A3B-87CD-7B0CDF8A39AA}"/>
          </ac:cxnSpMkLst>
        </pc:cxnChg>
        <pc:cxnChg chg="mod">
          <ac:chgData name="MANUEL ALBERTO GUEVARA  NAJARRO" userId="dc0839a7-ef25-445d-88fe-29223dfab4a5" providerId="ADAL" clId="{98FB8A92-BCA7-48CA-8F11-2B151231262F}" dt="2021-06-17T20:33:50.086" v="370" actId="165"/>
          <ac:cxnSpMkLst>
            <pc:docMk/>
            <pc:sldMk cId="3607512753" sldId="625"/>
            <ac:cxnSpMk id="38" creationId="{2C8A69AA-E82C-4EBD-9B99-3D670B85943C}"/>
          </ac:cxnSpMkLst>
        </pc:cxnChg>
        <pc:cxnChg chg="mod">
          <ac:chgData name="MANUEL ALBERTO GUEVARA  NAJARRO" userId="dc0839a7-ef25-445d-88fe-29223dfab4a5" providerId="ADAL" clId="{98FB8A92-BCA7-48CA-8F11-2B151231262F}" dt="2021-06-17T20:33:50.086" v="370" actId="165"/>
          <ac:cxnSpMkLst>
            <pc:docMk/>
            <pc:sldMk cId="3607512753" sldId="625"/>
            <ac:cxnSpMk id="39" creationId="{96257121-2C73-4D82-9960-B70C9DAACC80}"/>
          </ac:cxnSpMkLst>
        </pc:cxnChg>
        <pc:cxnChg chg="mod">
          <ac:chgData name="MANUEL ALBERTO GUEVARA  NAJARRO" userId="dc0839a7-ef25-445d-88fe-29223dfab4a5" providerId="ADAL" clId="{98FB8A92-BCA7-48CA-8F11-2B151231262F}" dt="2021-06-17T20:33:50.086" v="370" actId="165"/>
          <ac:cxnSpMkLst>
            <pc:docMk/>
            <pc:sldMk cId="3607512753" sldId="625"/>
            <ac:cxnSpMk id="40" creationId="{969E78CE-7750-4A48-A33E-3E13A4AAB605}"/>
          </ac:cxnSpMkLst>
        </pc:cxnChg>
        <pc:cxnChg chg="mod">
          <ac:chgData name="MANUEL ALBERTO GUEVARA  NAJARRO" userId="dc0839a7-ef25-445d-88fe-29223dfab4a5" providerId="ADAL" clId="{98FB8A92-BCA7-48CA-8F11-2B151231262F}" dt="2021-06-17T20:33:50.086" v="370" actId="165"/>
          <ac:cxnSpMkLst>
            <pc:docMk/>
            <pc:sldMk cId="3607512753" sldId="625"/>
            <ac:cxnSpMk id="41" creationId="{6EFD0E4D-FC5E-40F4-AF2D-57A7F09F012E}"/>
          </ac:cxnSpMkLst>
        </pc:cxnChg>
        <pc:cxnChg chg="mod">
          <ac:chgData name="MANUEL ALBERTO GUEVARA  NAJARRO" userId="dc0839a7-ef25-445d-88fe-29223dfab4a5" providerId="ADAL" clId="{98FB8A92-BCA7-48CA-8F11-2B151231262F}" dt="2021-06-17T20:33:50.086" v="370" actId="165"/>
          <ac:cxnSpMkLst>
            <pc:docMk/>
            <pc:sldMk cId="3607512753" sldId="625"/>
            <ac:cxnSpMk id="42" creationId="{13FF14DD-D98E-49B3-A9BA-8A48E3AC0CED}"/>
          </ac:cxnSpMkLst>
        </pc:cxnChg>
        <pc:cxnChg chg="mod">
          <ac:chgData name="MANUEL ALBERTO GUEVARA  NAJARRO" userId="dc0839a7-ef25-445d-88fe-29223dfab4a5" providerId="ADAL" clId="{98FB8A92-BCA7-48CA-8F11-2B151231262F}" dt="2021-06-17T20:33:50.086" v="370" actId="165"/>
          <ac:cxnSpMkLst>
            <pc:docMk/>
            <pc:sldMk cId="3607512753" sldId="625"/>
            <ac:cxnSpMk id="43" creationId="{E769F480-F72A-4BBD-986D-168843B3E43B}"/>
          </ac:cxnSpMkLst>
        </pc:cxnChg>
      </pc:sldChg>
      <pc:sldChg chg="addSp delSp modSp add mod">
        <pc:chgData name="MANUEL ALBERTO GUEVARA  NAJARRO" userId="dc0839a7-ef25-445d-88fe-29223dfab4a5" providerId="ADAL" clId="{98FB8A92-BCA7-48CA-8F11-2B151231262F}" dt="2021-06-17T21:55:35.380" v="1346" actId="478"/>
        <pc:sldMkLst>
          <pc:docMk/>
          <pc:sldMk cId="2874552648" sldId="626"/>
        </pc:sldMkLst>
        <pc:spChg chg="mod">
          <ac:chgData name="MANUEL ALBERTO GUEVARA  NAJARRO" userId="dc0839a7-ef25-445d-88fe-29223dfab4a5" providerId="ADAL" clId="{98FB8A92-BCA7-48CA-8F11-2B151231262F}" dt="2021-06-17T20:14:32.648" v="221" actId="14100"/>
          <ac:spMkLst>
            <pc:docMk/>
            <pc:sldMk cId="2874552648" sldId="626"/>
            <ac:spMk id="2" creationId="{CDAE26F3-17B7-3A45-84B2-3574E3E55628}"/>
          </ac:spMkLst>
        </pc:spChg>
        <pc:spChg chg="mod">
          <ac:chgData name="MANUEL ALBERTO GUEVARA  NAJARRO" userId="dc0839a7-ef25-445d-88fe-29223dfab4a5" providerId="ADAL" clId="{98FB8A92-BCA7-48CA-8F11-2B151231262F}" dt="2021-06-17T20:03:27.161" v="198" actId="20577"/>
          <ac:spMkLst>
            <pc:docMk/>
            <pc:sldMk cId="2874552648" sldId="626"/>
            <ac:spMk id="3" creationId="{4AB43E85-BCAE-3E49-9568-7449B516A171}"/>
          </ac:spMkLst>
        </pc:spChg>
        <pc:spChg chg="add mod">
          <ac:chgData name="MANUEL ALBERTO GUEVARA  NAJARRO" userId="dc0839a7-ef25-445d-88fe-29223dfab4a5" providerId="ADAL" clId="{98FB8A92-BCA7-48CA-8F11-2B151231262F}" dt="2021-06-17T20:15:53.007" v="317" actId="1036"/>
          <ac:spMkLst>
            <pc:docMk/>
            <pc:sldMk cId="2874552648" sldId="626"/>
            <ac:spMk id="5" creationId="{07CF08E0-057C-4680-A906-0754EA432F0A}"/>
          </ac:spMkLst>
        </pc:spChg>
        <pc:spChg chg="del mod">
          <ac:chgData name="MANUEL ALBERTO GUEVARA  NAJARRO" userId="dc0839a7-ef25-445d-88fe-29223dfab4a5" providerId="ADAL" clId="{98FB8A92-BCA7-48CA-8F11-2B151231262F}" dt="2021-06-17T21:55:35.380" v="1346" actId="478"/>
          <ac:spMkLst>
            <pc:docMk/>
            <pc:sldMk cId="2874552648" sldId="626"/>
            <ac:spMk id="9" creationId="{87CAB20C-288E-47F4-997B-9380D09062E8}"/>
          </ac:spMkLst>
        </pc:spChg>
        <pc:spChg chg="add del">
          <ac:chgData name="MANUEL ALBERTO GUEVARA  NAJARRO" userId="dc0839a7-ef25-445d-88fe-29223dfab4a5" providerId="ADAL" clId="{98FB8A92-BCA7-48CA-8F11-2B151231262F}" dt="2021-06-17T20:18:28.155" v="331" actId="22"/>
          <ac:spMkLst>
            <pc:docMk/>
            <pc:sldMk cId="2874552648" sldId="626"/>
            <ac:spMk id="10" creationId="{F9BD54CD-DBD5-4634-A2D9-F81F8C1B67D5}"/>
          </ac:spMkLst>
        </pc:spChg>
        <pc:picChg chg="mod modCrop">
          <ac:chgData name="MANUEL ALBERTO GUEVARA  NAJARRO" userId="dc0839a7-ef25-445d-88fe-29223dfab4a5" providerId="ADAL" clId="{98FB8A92-BCA7-48CA-8F11-2B151231262F}" dt="2021-06-17T20:16:01.481" v="323" actId="1035"/>
          <ac:picMkLst>
            <pc:docMk/>
            <pc:sldMk cId="2874552648" sldId="626"/>
            <ac:picMk id="7" creationId="{90C7522F-18D3-4290-94BE-4B7D2B364283}"/>
          </ac:picMkLst>
        </pc:picChg>
      </pc:sldChg>
      <pc:sldChg chg="add del">
        <pc:chgData name="MANUEL ALBERTO GUEVARA  NAJARRO" userId="dc0839a7-ef25-445d-88fe-29223dfab4a5" providerId="ADAL" clId="{98FB8A92-BCA7-48CA-8F11-2B151231262F}" dt="2021-06-17T21:32:53.870" v="792" actId="47"/>
        <pc:sldMkLst>
          <pc:docMk/>
          <pc:sldMk cId="1149133547" sldId="627"/>
        </pc:sldMkLst>
      </pc:sldChg>
      <pc:sldChg chg="addSp delSp modSp add del mod">
        <pc:chgData name="MANUEL ALBERTO GUEVARA  NAJARRO" userId="dc0839a7-ef25-445d-88fe-29223dfab4a5" providerId="ADAL" clId="{98FB8A92-BCA7-48CA-8F11-2B151231262F}" dt="2021-06-17T21:21:05.539" v="714" actId="47"/>
        <pc:sldMkLst>
          <pc:docMk/>
          <pc:sldMk cId="919649173" sldId="628"/>
        </pc:sldMkLst>
        <pc:spChg chg="del">
          <ac:chgData name="MANUEL ALBERTO GUEVARA  NAJARRO" userId="dc0839a7-ef25-445d-88fe-29223dfab4a5" providerId="ADAL" clId="{98FB8A92-BCA7-48CA-8F11-2B151231262F}" dt="2021-06-17T20:38:24.234" v="385" actId="478"/>
          <ac:spMkLst>
            <pc:docMk/>
            <pc:sldMk cId="919649173" sldId="628"/>
            <ac:spMk id="10" creationId="{A17995BC-2255-418D-A576-3046B7EE29B8}"/>
          </ac:spMkLst>
        </pc:spChg>
        <pc:spChg chg="del">
          <ac:chgData name="MANUEL ALBERTO GUEVARA  NAJARRO" userId="dc0839a7-ef25-445d-88fe-29223dfab4a5" providerId="ADAL" clId="{98FB8A92-BCA7-48CA-8F11-2B151231262F}" dt="2021-06-17T20:38:24.234" v="385" actId="478"/>
          <ac:spMkLst>
            <pc:docMk/>
            <pc:sldMk cId="919649173" sldId="628"/>
            <ac:spMk id="44" creationId="{D7C7A21B-B047-4F4A-A45C-520670EB04F7}"/>
          </ac:spMkLst>
        </pc:spChg>
        <pc:spChg chg="del">
          <ac:chgData name="MANUEL ALBERTO GUEVARA  NAJARRO" userId="dc0839a7-ef25-445d-88fe-29223dfab4a5" providerId="ADAL" clId="{98FB8A92-BCA7-48CA-8F11-2B151231262F}" dt="2021-06-17T20:38:24.234" v="385" actId="478"/>
          <ac:spMkLst>
            <pc:docMk/>
            <pc:sldMk cId="919649173" sldId="628"/>
            <ac:spMk id="45" creationId="{2CA0B8F8-4381-42AB-BA12-9204EB8C31DF}"/>
          </ac:spMkLst>
        </pc:spChg>
        <pc:spChg chg="del">
          <ac:chgData name="MANUEL ALBERTO GUEVARA  NAJARRO" userId="dc0839a7-ef25-445d-88fe-29223dfab4a5" providerId="ADAL" clId="{98FB8A92-BCA7-48CA-8F11-2B151231262F}" dt="2021-06-17T20:38:24.234" v="385" actId="478"/>
          <ac:spMkLst>
            <pc:docMk/>
            <pc:sldMk cId="919649173" sldId="628"/>
            <ac:spMk id="46" creationId="{C174F4DC-27EB-44E7-A8F4-4B7D4CE97113}"/>
          </ac:spMkLst>
        </pc:spChg>
        <pc:spChg chg="del">
          <ac:chgData name="MANUEL ALBERTO GUEVARA  NAJARRO" userId="dc0839a7-ef25-445d-88fe-29223dfab4a5" providerId="ADAL" clId="{98FB8A92-BCA7-48CA-8F11-2B151231262F}" dt="2021-06-17T20:38:24.234" v="385" actId="478"/>
          <ac:spMkLst>
            <pc:docMk/>
            <pc:sldMk cId="919649173" sldId="628"/>
            <ac:spMk id="47" creationId="{03264B68-6E60-457D-ABFD-3CABEB978B17}"/>
          </ac:spMkLst>
        </pc:spChg>
        <pc:spChg chg="del">
          <ac:chgData name="MANUEL ALBERTO GUEVARA  NAJARRO" userId="dc0839a7-ef25-445d-88fe-29223dfab4a5" providerId="ADAL" clId="{98FB8A92-BCA7-48CA-8F11-2B151231262F}" dt="2021-06-17T20:38:24.234" v="385" actId="478"/>
          <ac:spMkLst>
            <pc:docMk/>
            <pc:sldMk cId="919649173" sldId="628"/>
            <ac:spMk id="48" creationId="{EABDB000-D8B6-4A58-82EC-826897E93145}"/>
          </ac:spMkLst>
        </pc:spChg>
        <pc:spChg chg="del">
          <ac:chgData name="MANUEL ALBERTO GUEVARA  NAJARRO" userId="dc0839a7-ef25-445d-88fe-29223dfab4a5" providerId="ADAL" clId="{98FB8A92-BCA7-48CA-8F11-2B151231262F}" dt="2021-06-17T20:38:24.234" v="385" actId="478"/>
          <ac:spMkLst>
            <pc:docMk/>
            <pc:sldMk cId="919649173" sldId="628"/>
            <ac:spMk id="49" creationId="{60EFF3BC-FA50-4703-B8B0-A6344D2D8B0D}"/>
          </ac:spMkLst>
        </pc:spChg>
        <pc:spChg chg="del">
          <ac:chgData name="MANUEL ALBERTO GUEVARA  NAJARRO" userId="dc0839a7-ef25-445d-88fe-29223dfab4a5" providerId="ADAL" clId="{98FB8A92-BCA7-48CA-8F11-2B151231262F}" dt="2021-06-17T20:38:24.234" v="385" actId="478"/>
          <ac:spMkLst>
            <pc:docMk/>
            <pc:sldMk cId="919649173" sldId="628"/>
            <ac:spMk id="50" creationId="{133E363F-0772-446B-914E-A40203D3CEE3}"/>
          </ac:spMkLst>
        </pc:spChg>
        <pc:spChg chg="del">
          <ac:chgData name="MANUEL ALBERTO GUEVARA  NAJARRO" userId="dc0839a7-ef25-445d-88fe-29223dfab4a5" providerId="ADAL" clId="{98FB8A92-BCA7-48CA-8F11-2B151231262F}" dt="2021-06-17T20:38:24.234" v="385" actId="478"/>
          <ac:spMkLst>
            <pc:docMk/>
            <pc:sldMk cId="919649173" sldId="628"/>
            <ac:spMk id="51" creationId="{1811F2DF-85C5-45B4-B7C5-E61D663F4F91}"/>
          </ac:spMkLst>
        </pc:spChg>
        <pc:spChg chg="add del mod">
          <ac:chgData name="MANUEL ALBERTO GUEVARA  NAJARRO" userId="dc0839a7-ef25-445d-88fe-29223dfab4a5" providerId="ADAL" clId="{98FB8A92-BCA7-48CA-8F11-2B151231262F}" dt="2021-06-17T20:42:17.417" v="389"/>
          <ac:spMkLst>
            <pc:docMk/>
            <pc:sldMk cId="919649173" sldId="628"/>
            <ac:spMk id="52" creationId="{875CE6A0-2306-4DB4-9C92-57BC6E98D3DC}"/>
          </ac:spMkLst>
        </pc:spChg>
        <pc:spChg chg="add del mod">
          <ac:chgData name="MANUEL ALBERTO GUEVARA  NAJARRO" userId="dc0839a7-ef25-445d-88fe-29223dfab4a5" providerId="ADAL" clId="{98FB8A92-BCA7-48CA-8F11-2B151231262F}" dt="2021-06-17T20:42:17.417" v="389"/>
          <ac:spMkLst>
            <pc:docMk/>
            <pc:sldMk cId="919649173" sldId="628"/>
            <ac:spMk id="53" creationId="{E88B9CB1-1CD1-4407-9734-A3AC4BFACB90}"/>
          </ac:spMkLst>
        </pc:spChg>
        <pc:spChg chg="add del mod">
          <ac:chgData name="MANUEL ALBERTO GUEVARA  NAJARRO" userId="dc0839a7-ef25-445d-88fe-29223dfab4a5" providerId="ADAL" clId="{98FB8A92-BCA7-48CA-8F11-2B151231262F}" dt="2021-06-17T20:42:17.417" v="389"/>
          <ac:spMkLst>
            <pc:docMk/>
            <pc:sldMk cId="919649173" sldId="628"/>
            <ac:spMk id="54" creationId="{773013DE-E03C-48AD-A858-060600C47FD6}"/>
          </ac:spMkLst>
        </pc:spChg>
        <pc:spChg chg="add del mod">
          <ac:chgData name="MANUEL ALBERTO GUEVARA  NAJARRO" userId="dc0839a7-ef25-445d-88fe-29223dfab4a5" providerId="ADAL" clId="{98FB8A92-BCA7-48CA-8F11-2B151231262F}" dt="2021-06-17T20:42:17.417" v="389"/>
          <ac:spMkLst>
            <pc:docMk/>
            <pc:sldMk cId="919649173" sldId="628"/>
            <ac:spMk id="55" creationId="{732ABBB0-7D22-45D8-A578-F5F55E83C0A8}"/>
          </ac:spMkLst>
        </pc:spChg>
        <pc:spChg chg="add del mod">
          <ac:chgData name="MANUEL ALBERTO GUEVARA  NAJARRO" userId="dc0839a7-ef25-445d-88fe-29223dfab4a5" providerId="ADAL" clId="{98FB8A92-BCA7-48CA-8F11-2B151231262F}" dt="2021-06-17T20:42:17.417" v="389"/>
          <ac:spMkLst>
            <pc:docMk/>
            <pc:sldMk cId="919649173" sldId="628"/>
            <ac:spMk id="56" creationId="{A140825E-1FA4-4EA2-8F82-1DF6F0CC2C23}"/>
          </ac:spMkLst>
        </pc:spChg>
        <pc:spChg chg="add del mod">
          <ac:chgData name="MANUEL ALBERTO GUEVARA  NAJARRO" userId="dc0839a7-ef25-445d-88fe-29223dfab4a5" providerId="ADAL" clId="{98FB8A92-BCA7-48CA-8F11-2B151231262F}" dt="2021-06-17T20:42:17.417" v="389"/>
          <ac:spMkLst>
            <pc:docMk/>
            <pc:sldMk cId="919649173" sldId="628"/>
            <ac:spMk id="57" creationId="{31032977-C6C0-4570-9193-7F880AC62BF2}"/>
          </ac:spMkLst>
        </pc:spChg>
        <pc:spChg chg="mod">
          <ac:chgData name="MANUEL ALBERTO GUEVARA  NAJARRO" userId="dc0839a7-ef25-445d-88fe-29223dfab4a5" providerId="ADAL" clId="{98FB8A92-BCA7-48CA-8F11-2B151231262F}" dt="2021-06-17T20:42:15.376" v="388"/>
          <ac:spMkLst>
            <pc:docMk/>
            <pc:sldMk cId="919649173" sldId="628"/>
            <ac:spMk id="59" creationId="{279F5E95-2278-454F-8644-DCEEC970E3BC}"/>
          </ac:spMkLst>
        </pc:spChg>
        <pc:spChg chg="mod">
          <ac:chgData name="MANUEL ALBERTO GUEVARA  NAJARRO" userId="dc0839a7-ef25-445d-88fe-29223dfab4a5" providerId="ADAL" clId="{98FB8A92-BCA7-48CA-8F11-2B151231262F}" dt="2021-06-17T20:42:15.376" v="388"/>
          <ac:spMkLst>
            <pc:docMk/>
            <pc:sldMk cId="919649173" sldId="628"/>
            <ac:spMk id="60" creationId="{AEDFC964-23E2-480D-B171-377E1814E058}"/>
          </ac:spMkLst>
        </pc:spChg>
        <pc:spChg chg="mod">
          <ac:chgData name="MANUEL ALBERTO GUEVARA  NAJARRO" userId="dc0839a7-ef25-445d-88fe-29223dfab4a5" providerId="ADAL" clId="{98FB8A92-BCA7-48CA-8F11-2B151231262F}" dt="2021-06-17T20:42:15.376" v="388"/>
          <ac:spMkLst>
            <pc:docMk/>
            <pc:sldMk cId="919649173" sldId="628"/>
            <ac:spMk id="62" creationId="{5795A7A2-79C3-4255-B68C-1C6CE1981482}"/>
          </ac:spMkLst>
        </pc:spChg>
        <pc:spChg chg="mod">
          <ac:chgData name="MANUEL ALBERTO GUEVARA  NAJARRO" userId="dc0839a7-ef25-445d-88fe-29223dfab4a5" providerId="ADAL" clId="{98FB8A92-BCA7-48CA-8F11-2B151231262F}" dt="2021-06-17T20:42:15.376" v="388"/>
          <ac:spMkLst>
            <pc:docMk/>
            <pc:sldMk cId="919649173" sldId="628"/>
            <ac:spMk id="63" creationId="{95BA3D35-C84B-4B7D-8B05-9225D1107965}"/>
          </ac:spMkLst>
        </pc:spChg>
        <pc:spChg chg="mod">
          <ac:chgData name="MANUEL ALBERTO GUEVARA  NAJARRO" userId="dc0839a7-ef25-445d-88fe-29223dfab4a5" providerId="ADAL" clId="{98FB8A92-BCA7-48CA-8F11-2B151231262F}" dt="2021-06-17T20:42:15.376" v="388"/>
          <ac:spMkLst>
            <pc:docMk/>
            <pc:sldMk cId="919649173" sldId="628"/>
            <ac:spMk id="65" creationId="{6C95314F-5A26-41BC-950F-AC6E3B1551A8}"/>
          </ac:spMkLst>
        </pc:spChg>
        <pc:spChg chg="mod">
          <ac:chgData name="MANUEL ALBERTO GUEVARA  NAJARRO" userId="dc0839a7-ef25-445d-88fe-29223dfab4a5" providerId="ADAL" clId="{98FB8A92-BCA7-48CA-8F11-2B151231262F}" dt="2021-06-17T20:42:15.376" v="388"/>
          <ac:spMkLst>
            <pc:docMk/>
            <pc:sldMk cId="919649173" sldId="628"/>
            <ac:spMk id="66" creationId="{04012DC3-DF43-4775-81E5-493A945450DD}"/>
          </ac:spMkLst>
        </pc:spChg>
        <pc:spChg chg="mod">
          <ac:chgData name="MANUEL ALBERTO GUEVARA  NAJARRO" userId="dc0839a7-ef25-445d-88fe-29223dfab4a5" providerId="ADAL" clId="{98FB8A92-BCA7-48CA-8F11-2B151231262F}" dt="2021-06-17T20:42:15.376" v="388"/>
          <ac:spMkLst>
            <pc:docMk/>
            <pc:sldMk cId="919649173" sldId="628"/>
            <ac:spMk id="68" creationId="{1577FA11-FDCC-441D-9D21-CBE69DFBBA52}"/>
          </ac:spMkLst>
        </pc:spChg>
        <pc:spChg chg="mod">
          <ac:chgData name="MANUEL ALBERTO GUEVARA  NAJARRO" userId="dc0839a7-ef25-445d-88fe-29223dfab4a5" providerId="ADAL" clId="{98FB8A92-BCA7-48CA-8F11-2B151231262F}" dt="2021-06-17T20:42:15.376" v="388"/>
          <ac:spMkLst>
            <pc:docMk/>
            <pc:sldMk cId="919649173" sldId="628"/>
            <ac:spMk id="69" creationId="{6A686D76-90D0-4273-8E8F-68BB9CCEBB23}"/>
          </ac:spMkLst>
        </pc:spChg>
        <pc:spChg chg="mod">
          <ac:chgData name="MANUEL ALBERTO GUEVARA  NAJARRO" userId="dc0839a7-ef25-445d-88fe-29223dfab4a5" providerId="ADAL" clId="{98FB8A92-BCA7-48CA-8F11-2B151231262F}" dt="2021-06-17T20:42:15.376" v="388"/>
          <ac:spMkLst>
            <pc:docMk/>
            <pc:sldMk cId="919649173" sldId="628"/>
            <ac:spMk id="71" creationId="{E75EF82E-AA43-4C56-BD94-658CF1A86A40}"/>
          </ac:spMkLst>
        </pc:spChg>
        <pc:spChg chg="mod">
          <ac:chgData name="MANUEL ALBERTO GUEVARA  NAJARRO" userId="dc0839a7-ef25-445d-88fe-29223dfab4a5" providerId="ADAL" clId="{98FB8A92-BCA7-48CA-8F11-2B151231262F}" dt="2021-06-17T20:42:15.376" v="388"/>
          <ac:spMkLst>
            <pc:docMk/>
            <pc:sldMk cId="919649173" sldId="628"/>
            <ac:spMk id="72" creationId="{5B7DE895-04C7-4149-B079-86F184E298AB}"/>
          </ac:spMkLst>
        </pc:spChg>
        <pc:spChg chg="mod">
          <ac:chgData name="MANUEL ALBERTO GUEVARA  NAJARRO" userId="dc0839a7-ef25-445d-88fe-29223dfab4a5" providerId="ADAL" clId="{98FB8A92-BCA7-48CA-8F11-2B151231262F}" dt="2021-06-17T20:42:15.376" v="388"/>
          <ac:spMkLst>
            <pc:docMk/>
            <pc:sldMk cId="919649173" sldId="628"/>
            <ac:spMk id="74" creationId="{21E442F3-258D-4E74-9246-D009517A7352}"/>
          </ac:spMkLst>
        </pc:spChg>
        <pc:spChg chg="mod">
          <ac:chgData name="MANUEL ALBERTO GUEVARA  NAJARRO" userId="dc0839a7-ef25-445d-88fe-29223dfab4a5" providerId="ADAL" clId="{98FB8A92-BCA7-48CA-8F11-2B151231262F}" dt="2021-06-17T20:42:15.376" v="388"/>
          <ac:spMkLst>
            <pc:docMk/>
            <pc:sldMk cId="919649173" sldId="628"/>
            <ac:spMk id="75" creationId="{C4A6474B-099A-4AAD-8004-99B6BD27172B}"/>
          </ac:spMkLst>
        </pc:spChg>
        <pc:spChg chg="add del mod">
          <ac:chgData name="MANUEL ALBERTO GUEVARA  NAJARRO" userId="dc0839a7-ef25-445d-88fe-29223dfab4a5" providerId="ADAL" clId="{98FB8A92-BCA7-48CA-8F11-2B151231262F}" dt="2021-06-17T20:42:29.116" v="393"/>
          <ac:spMkLst>
            <pc:docMk/>
            <pc:sldMk cId="919649173" sldId="628"/>
            <ac:spMk id="76" creationId="{3AFCA0EE-E101-4230-9075-AE68500FBEBB}"/>
          </ac:spMkLst>
        </pc:spChg>
        <pc:spChg chg="add del mod">
          <ac:chgData name="MANUEL ALBERTO GUEVARA  NAJARRO" userId="dc0839a7-ef25-445d-88fe-29223dfab4a5" providerId="ADAL" clId="{98FB8A92-BCA7-48CA-8F11-2B151231262F}" dt="2021-06-17T20:42:29.116" v="393"/>
          <ac:spMkLst>
            <pc:docMk/>
            <pc:sldMk cId="919649173" sldId="628"/>
            <ac:spMk id="77" creationId="{F8C53359-0AF9-447E-A02F-BF45379CF0BE}"/>
          </ac:spMkLst>
        </pc:spChg>
        <pc:spChg chg="add del mod">
          <ac:chgData name="MANUEL ALBERTO GUEVARA  NAJARRO" userId="dc0839a7-ef25-445d-88fe-29223dfab4a5" providerId="ADAL" clId="{98FB8A92-BCA7-48CA-8F11-2B151231262F}" dt="2021-06-17T20:42:29.116" v="393"/>
          <ac:spMkLst>
            <pc:docMk/>
            <pc:sldMk cId="919649173" sldId="628"/>
            <ac:spMk id="78" creationId="{472C54B3-D510-4E1B-AB29-E1D112E08DB9}"/>
          </ac:spMkLst>
        </pc:spChg>
        <pc:spChg chg="add del mod">
          <ac:chgData name="MANUEL ALBERTO GUEVARA  NAJARRO" userId="dc0839a7-ef25-445d-88fe-29223dfab4a5" providerId="ADAL" clId="{98FB8A92-BCA7-48CA-8F11-2B151231262F}" dt="2021-06-17T20:42:29.116" v="393"/>
          <ac:spMkLst>
            <pc:docMk/>
            <pc:sldMk cId="919649173" sldId="628"/>
            <ac:spMk id="79" creationId="{2E062D18-3682-4F25-AD35-57F25EC0D4E7}"/>
          </ac:spMkLst>
        </pc:spChg>
        <pc:spChg chg="add del mod">
          <ac:chgData name="MANUEL ALBERTO GUEVARA  NAJARRO" userId="dc0839a7-ef25-445d-88fe-29223dfab4a5" providerId="ADAL" clId="{98FB8A92-BCA7-48CA-8F11-2B151231262F}" dt="2021-06-17T20:42:29.116" v="393"/>
          <ac:spMkLst>
            <pc:docMk/>
            <pc:sldMk cId="919649173" sldId="628"/>
            <ac:spMk id="80" creationId="{A3DBC556-0E0D-4721-AD86-A2DF67381774}"/>
          </ac:spMkLst>
        </pc:spChg>
        <pc:spChg chg="add del mod">
          <ac:chgData name="MANUEL ALBERTO GUEVARA  NAJARRO" userId="dc0839a7-ef25-445d-88fe-29223dfab4a5" providerId="ADAL" clId="{98FB8A92-BCA7-48CA-8F11-2B151231262F}" dt="2021-06-17T20:42:29.116" v="393"/>
          <ac:spMkLst>
            <pc:docMk/>
            <pc:sldMk cId="919649173" sldId="628"/>
            <ac:spMk id="81" creationId="{C61949CC-880F-42B1-966A-5950E100C0C5}"/>
          </ac:spMkLst>
        </pc:spChg>
        <pc:spChg chg="mod">
          <ac:chgData name="MANUEL ALBERTO GUEVARA  NAJARRO" userId="dc0839a7-ef25-445d-88fe-29223dfab4a5" providerId="ADAL" clId="{98FB8A92-BCA7-48CA-8F11-2B151231262F}" dt="2021-06-17T20:42:18.456" v="390"/>
          <ac:spMkLst>
            <pc:docMk/>
            <pc:sldMk cId="919649173" sldId="628"/>
            <ac:spMk id="83" creationId="{6892FFCA-AF3C-40D8-9C24-3733E1DDAB13}"/>
          </ac:spMkLst>
        </pc:spChg>
        <pc:spChg chg="mod">
          <ac:chgData name="MANUEL ALBERTO GUEVARA  NAJARRO" userId="dc0839a7-ef25-445d-88fe-29223dfab4a5" providerId="ADAL" clId="{98FB8A92-BCA7-48CA-8F11-2B151231262F}" dt="2021-06-17T20:42:18.456" v="390"/>
          <ac:spMkLst>
            <pc:docMk/>
            <pc:sldMk cId="919649173" sldId="628"/>
            <ac:spMk id="84" creationId="{FAEFB07C-AE40-40FF-B010-9204EB333FF4}"/>
          </ac:spMkLst>
        </pc:spChg>
        <pc:spChg chg="mod">
          <ac:chgData name="MANUEL ALBERTO GUEVARA  NAJARRO" userId="dc0839a7-ef25-445d-88fe-29223dfab4a5" providerId="ADAL" clId="{98FB8A92-BCA7-48CA-8F11-2B151231262F}" dt="2021-06-17T20:42:18.456" v="390"/>
          <ac:spMkLst>
            <pc:docMk/>
            <pc:sldMk cId="919649173" sldId="628"/>
            <ac:spMk id="86" creationId="{55F5B025-837F-4E20-AAAB-FB042FA18B14}"/>
          </ac:spMkLst>
        </pc:spChg>
        <pc:spChg chg="mod">
          <ac:chgData name="MANUEL ALBERTO GUEVARA  NAJARRO" userId="dc0839a7-ef25-445d-88fe-29223dfab4a5" providerId="ADAL" clId="{98FB8A92-BCA7-48CA-8F11-2B151231262F}" dt="2021-06-17T20:42:18.456" v="390"/>
          <ac:spMkLst>
            <pc:docMk/>
            <pc:sldMk cId="919649173" sldId="628"/>
            <ac:spMk id="87" creationId="{8FA4E657-25DC-4290-A8A7-88803D19B166}"/>
          </ac:spMkLst>
        </pc:spChg>
        <pc:spChg chg="mod">
          <ac:chgData name="MANUEL ALBERTO GUEVARA  NAJARRO" userId="dc0839a7-ef25-445d-88fe-29223dfab4a5" providerId="ADAL" clId="{98FB8A92-BCA7-48CA-8F11-2B151231262F}" dt="2021-06-17T20:42:18.456" v="390"/>
          <ac:spMkLst>
            <pc:docMk/>
            <pc:sldMk cId="919649173" sldId="628"/>
            <ac:spMk id="89" creationId="{EA2C6A65-E953-4256-A6B8-E2BCF291242E}"/>
          </ac:spMkLst>
        </pc:spChg>
        <pc:spChg chg="mod">
          <ac:chgData name="MANUEL ALBERTO GUEVARA  NAJARRO" userId="dc0839a7-ef25-445d-88fe-29223dfab4a5" providerId="ADAL" clId="{98FB8A92-BCA7-48CA-8F11-2B151231262F}" dt="2021-06-17T20:42:18.456" v="390"/>
          <ac:spMkLst>
            <pc:docMk/>
            <pc:sldMk cId="919649173" sldId="628"/>
            <ac:spMk id="90" creationId="{4713A628-E2E8-48F3-9E61-C57779E2FAA5}"/>
          </ac:spMkLst>
        </pc:spChg>
        <pc:spChg chg="mod">
          <ac:chgData name="MANUEL ALBERTO GUEVARA  NAJARRO" userId="dc0839a7-ef25-445d-88fe-29223dfab4a5" providerId="ADAL" clId="{98FB8A92-BCA7-48CA-8F11-2B151231262F}" dt="2021-06-17T20:42:18.456" v="390"/>
          <ac:spMkLst>
            <pc:docMk/>
            <pc:sldMk cId="919649173" sldId="628"/>
            <ac:spMk id="92" creationId="{F7BA2125-CEA5-4EA7-B520-A6F9D24B375B}"/>
          </ac:spMkLst>
        </pc:spChg>
        <pc:spChg chg="mod">
          <ac:chgData name="MANUEL ALBERTO GUEVARA  NAJARRO" userId="dc0839a7-ef25-445d-88fe-29223dfab4a5" providerId="ADAL" clId="{98FB8A92-BCA7-48CA-8F11-2B151231262F}" dt="2021-06-17T20:42:18.456" v="390"/>
          <ac:spMkLst>
            <pc:docMk/>
            <pc:sldMk cId="919649173" sldId="628"/>
            <ac:spMk id="93" creationId="{5540C74B-995F-4425-AD55-FDF96DC01883}"/>
          </ac:spMkLst>
        </pc:spChg>
        <pc:spChg chg="mod">
          <ac:chgData name="MANUEL ALBERTO GUEVARA  NAJARRO" userId="dc0839a7-ef25-445d-88fe-29223dfab4a5" providerId="ADAL" clId="{98FB8A92-BCA7-48CA-8F11-2B151231262F}" dt="2021-06-17T20:42:18.456" v="390"/>
          <ac:spMkLst>
            <pc:docMk/>
            <pc:sldMk cId="919649173" sldId="628"/>
            <ac:spMk id="95" creationId="{DB789874-FE27-49C8-BF70-28B77CBB35BC}"/>
          </ac:spMkLst>
        </pc:spChg>
        <pc:spChg chg="mod">
          <ac:chgData name="MANUEL ALBERTO GUEVARA  NAJARRO" userId="dc0839a7-ef25-445d-88fe-29223dfab4a5" providerId="ADAL" clId="{98FB8A92-BCA7-48CA-8F11-2B151231262F}" dt="2021-06-17T20:42:18.456" v="390"/>
          <ac:spMkLst>
            <pc:docMk/>
            <pc:sldMk cId="919649173" sldId="628"/>
            <ac:spMk id="96" creationId="{22444700-F736-4B8E-A91A-CFC704BF1C6D}"/>
          </ac:spMkLst>
        </pc:spChg>
        <pc:spChg chg="mod">
          <ac:chgData name="MANUEL ALBERTO GUEVARA  NAJARRO" userId="dc0839a7-ef25-445d-88fe-29223dfab4a5" providerId="ADAL" clId="{98FB8A92-BCA7-48CA-8F11-2B151231262F}" dt="2021-06-17T20:42:18.456" v="390"/>
          <ac:spMkLst>
            <pc:docMk/>
            <pc:sldMk cId="919649173" sldId="628"/>
            <ac:spMk id="98" creationId="{0638949D-1782-46AE-8F68-EDC12190E185}"/>
          </ac:spMkLst>
        </pc:spChg>
        <pc:spChg chg="mod">
          <ac:chgData name="MANUEL ALBERTO GUEVARA  NAJARRO" userId="dc0839a7-ef25-445d-88fe-29223dfab4a5" providerId="ADAL" clId="{98FB8A92-BCA7-48CA-8F11-2B151231262F}" dt="2021-06-17T20:42:18.456" v="390"/>
          <ac:spMkLst>
            <pc:docMk/>
            <pc:sldMk cId="919649173" sldId="628"/>
            <ac:spMk id="99" creationId="{1B37FDA5-DDBE-4FE6-A294-ABE75A33B59A}"/>
          </ac:spMkLst>
        </pc:spChg>
        <pc:spChg chg="add mod">
          <ac:chgData name="MANUEL ALBERTO GUEVARA  NAJARRO" userId="dc0839a7-ef25-445d-88fe-29223dfab4a5" providerId="ADAL" clId="{98FB8A92-BCA7-48CA-8F11-2B151231262F}" dt="2021-06-17T20:43:49.838" v="401" actId="207"/>
          <ac:spMkLst>
            <pc:docMk/>
            <pc:sldMk cId="919649173" sldId="628"/>
            <ac:spMk id="100" creationId="{EE23E786-288D-4063-B6DE-FCF8963901D3}"/>
          </ac:spMkLst>
        </pc:spChg>
        <pc:spChg chg="add mod">
          <ac:chgData name="MANUEL ALBERTO GUEVARA  NAJARRO" userId="dc0839a7-ef25-445d-88fe-29223dfab4a5" providerId="ADAL" clId="{98FB8A92-BCA7-48CA-8F11-2B151231262F}" dt="2021-06-17T20:43:53.422" v="402" actId="207"/>
          <ac:spMkLst>
            <pc:docMk/>
            <pc:sldMk cId="919649173" sldId="628"/>
            <ac:spMk id="101" creationId="{DF1BC56D-A00D-4502-A921-4E8292DB5EFD}"/>
          </ac:spMkLst>
        </pc:spChg>
        <pc:spChg chg="add mod">
          <ac:chgData name="MANUEL ALBERTO GUEVARA  NAJARRO" userId="dc0839a7-ef25-445d-88fe-29223dfab4a5" providerId="ADAL" clId="{98FB8A92-BCA7-48CA-8F11-2B151231262F}" dt="2021-06-17T20:43:56.655" v="403" actId="207"/>
          <ac:spMkLst>
            <pc:docMk/>
            <pc:sldMk cId="919649173" sldId="628"/>
            <ac:spMk id="102" creationId="{F11A435F-8820-4187-865B-1764DFC30EC6}"/>
          </ac:spMkLst>
        </pc:spChg>
        <pc:spChg chg="add mod">
          <ac:chgData name="MANUEL ALBERTO GUEVARA  NAJARRO" userId="dc0839a7-ef25-445d-88fe-29223dfab4a5" providerId="ADAL" clId="{98FB8A92-BCA7-48CA-8F11-2B151231262F}" dt="2021-06-17T20:43:59.708" v="404" actId="207"/>
          <ac:spMkLst>
            <pc:docMk/>
            <pc:sldMk cId="919649173" sldId="628"/>
            <ac:spMk id="103" creationId="{12B498B4-C029-4CD9-AE68-3ADB1F6DC8E3}"/>
          </ac:spMkLst>
        </pc:spChg>
        <pc:spChg chg="add mod">
          <ac:chgData name="MANUEL ALBERTO GUEVARA  NAJARRO" userId="dc0839a7-ef25-445d-88fe-29223dfab4a5" providerId="ADAL" clId="{98FB8A92-BCA7-48CA-8F11-2B151231262F}" dt="2021-06-17T20:44:04.872" v="405" actId="207"/>
          <ac:spMkLst>
            <pc:docMk/>
            <pc:sldMk cId="919649173" sldId="628"/>
            <ac:spMk id="104" creationId="{762A8EF4-5D61-427D-869A-D968D0D1147B}"/>
          </ac:spMkLst>
        </pc:spChg>
        <pc:spChg chg="add mod">
          <ac:chgData name="MANUEL ALBERTO GUEVARA  NAJARRO" userId="dc0839a7-ef25-445d-88fe-29223dfab4a5" providerId="ADAL" clId="{98FB8A92-BCA7-48CA-8F11-2B151231262F}" dt="2021-06-17T20:44:21.954" v="408" actId="207"/>
          <ac:spMkLst>
            <pc:docMk/>
            <pc:sldMk cId="919649173" sldId="628"/>
            <ac:spMk id="105" creationId="{0E896E69-CCA5-4FDD-99C7-5103ECA11A36}"/>
          </ac:spMkLst>
        </pc:spChg>
        <pc:spChg chg="mod topLvl">
          <ac:chgData name="MANUEL ALBERTO GUEVARA  NAJARRO" userId="dc0839a7-ef25-445d-88fe-29223dfab4a5" providerId="ADAL" clId="{98FB8A92-BCA7-48CA-8F11-2B151231262F}" dt="2021-06-17T20:44:35.961" v="410" actId="165"/>
          <ac:spMkLst>
            <pc:docMk/>
            <pc:sldMk cId="919649173" sldId="628"/>
            <ac:spMk id="107" creationId="{3888E005-69E3-4F7A-A6C4-5E11AC7F7C47}"/>
          </ac:spMkLst>
        </pc:spChg>
        <pc:spChg chg="del mod topLvl">
          <ac:chgData name="MANUEL ALBERTO GUEVARA  NAJARRO" userId="dc0839a7-ef25-445d-88fe-29223dfab4a5" providerId="ADAL" clId="{98FB8A92-BCA7-48CA-8F11-2B151231262F}" dt="2021-06-17T20:44:39.406" v="411" actId="478"/>
          <ac:spMkLst>
            <pc:docMk/>
            <pc:sldMk cId="919649173" sldId="628"/>
            <ac:spMk id="108" creationId="{4F35FAD9-5DC8-4D3C-AFC3-214754B01052}"/>
          </ac:spMkLst>
        </pc:spChg>
        <pc:spChg chg="mod topLvl">
          <ac:chgData name="MANUEL ALBERTO GUEVARA  NAJARRO" userId="dc0839a7-ef25-445d-88fe-29223dfab4a5" providerId="ADAL" clId="{98FB8A92-BCA7-48CA-8F11-2B151231262F}" dt="2021-06-17T20:44:35.961" v="410" actId="165"/>
          <ac:spMkLst>
            <pc:docMk/>
            <pc:sldMk cId="919649173" sldId="628"/>
            <ac:spMk id="110" creationId="{EBA60768-82F1-4166-AD30-212EACDE6B29}"/>
          </ac:spMkLst>
        </pc:spChg>
        <pc:spChg chg="del mod topLvl">
          <ac:chgData name="MANUEL ALBERTO GUEVARA  NAJARRO" userId="dc0839a7-ef25-445d-88fe-29223dfab4a5" providerId="ADAL" clId="{98FB8A92-BCA7-48CA-8F11-2B151231262F}" dt="2021-06-17T20:44:39.406" v="411" actId="478"/>
          <ac:spMkLst>
            <pc:docMk/>
            <pc:sldMk cId="919649173" sldId="628"/>
            <ac:spMk id="111" creationId="{7BE09CA9-5BF8-4B3B-B473-68C13050EB62}"/>
          </ac:spMkLst>
        </pc:spChg>
        <pc:spChg chg="mod topLvl">
          <ac:chgData name="MANUEL ALBERTO GUEVARA  NAJARRO" userId="dc0839a7-ef25-445d-88fe-29223dfab4a5" providerId="ADAL" clId="{98FB8A92-BCA7-48CA-8F11-2B151231262F}" dt="2021-06-17T20:44:35.961" v="410" actId="165"/>
          <ac:spMkLst>
            <pc:docMk/>
            <pc:sldMk cId="919649173" sldId="628"/>
            <ac:spMk id="113" creationId="{029ABA49-E388-4DA2-9AF3-7C5B38BD7B16}"/>
          </ac:spMkLst>
        </pc:spChg>
        <pc:spChg chg="del mod topLvl">
          <ac:chgData name="MANUEL ALBERTO GUEVARA  NAJARRO" userId="dc0839a7-ef25-445d-88fe-29223dfab4a5" providerId="ADAL" clId="{98FB8A92-BCA7-48CA-8F11-2B151231262F}" dt="2021-06-17T20:44:39.406" v="411" actId="478"/>
          <ac:spMkLst>
            <pc:docMk/>
            <pc:sldMk cId="919649173" sldId="628"/>
            <ac:spMk id="114" creationId="{B6E8F782-1D0C-4D73-92AE-1C0A9E18FCA1}"/>
          </ac:spMkLst>
        </pc:spChg>
        <pc:spChg chg="mod topLvl">
          <ac:chgData name="MANUEL ALBERTO GUEVARA  NAJARRO" userId="dc0839a7-ef25-445d-88fe-29223dfab4a5" providerId="ADAL" clId="{98FB8A92-BCA7-48CA-8F11-2B151231262F}" dt="2021-06-17T20:44:35.961" v="410" actId="165"/>
          <ac:spMkLst>
            <pc:docMk/>
            <pc:sldMk cId="919649173" sldId="628"/>
            <ac:spMk id="116" creationId="{0C9B5BBB-3E9D-41B8-9904-1AC859041451}"/>
          </ac:spMkLst>
        </pc:spChg>
        <pc:spChg chg="del mod topLvl">
          <ac:chgData name="MANUEL ALBERTO GUEVARA  NAJARRO" userId="dc0839a7-ef25-445d-88fe-29223dfab4a5" providerId="ADAL" clId="{98FB8A92-BCA7-48CA-8F11-2B151231262F}" dt="2021-06-17T20:44:39.406" v="411" actId="478"/>
          <ac:spMkLst>
            <pc:docMk/>
            <pc:sldMk cId="919649173" sldId="628"/>
            <ac:spMk id="117" creationId="{3A0646E1-D799-40A5-B266-C4E276429C28}"/>
          </ac:spMkLst>
        </pc:spChg>
        <pc:spChg chg="mod topLvl">
          <ac:chgData name="MANUEL ALBERTO GUEVARA  NAJARRO" userId="dc0839a7-ef25-445d-88fe-29223dfab4a5" providerId="ADAL" clId="{98FB8A92-BCA7-48CA-8F11-2B151231262F}" dt="2021-06-17T20:44:35.961" v="410" actId="165"/>
          <ac:spMkLst>
            <pc:docMk/>
            <pc:sldMk cId="919649173" sldId="628"/>
            <ac:spMk id="119" creationId="{0507E863-C4A1-4E3A-88EE-B1F4057431E2}"/>
          </ac:spMkLst>
        </pc:spChg>
        <pc:spChg chg="del mod topLvl">
          <ac:chgData name="MANUEL ALBERTO GUEVARA  NAJARRO" userId="dc0839a7-ef25-445d-88fe-29223dfab4a5" providerId="ADAL" clId="{98FB8A92-BCA7-48CA-8F11-2B151231262F}" dt="2021-06-17T20:44:39.406" v="411" actId="478"/>
          <ac:spMkLst>
            <pc:docMk/>
            <pc:sldMk cId="919649173" sldId="628"/>
            <ac:spMk id="120" creationId="{A4E0A58F-3792-4255-8A1D-25258307AAFF}"/>
          </ac:spMkLst>
        </pc:spChg>
        <pc:spChg chg="mod topLvl">
          <ac:chgData name="MANUEL ALBERTO GUEVARA  NAJARRO" userId="dc0839a7-ef25-445d-88fe-29223dfab4a5" providerId="ADAL" clId="{98FB8A92-BCA7-48CA-8F11-2B151231262F}" dt="2021-06-17T20:44:35.961" v="410" actId="165"/>
          <ac:spMkLst>
            <pc:docMk/>
            <pc:sldMk cId="919649173" sldId="628"/>
            <ac:spMk id="122" creationId="{E9B955B7-1F99-4460-A9EC-89922F63D2BE}"/>
          </ac:spMkLst>
        </pc:spChg>
        <pc:spChg chg="del mod topLvl">
          <ac:chgData name="MANUEL ALBERTO GUEVARA  NAJARRO" userId="dc0839a7-ef25-445d-88fe-29223dfab4a5" providerId="ADAL" clId="{98FB8A92-BCA7-48CA-8F11-2B151231262F}" dt="2021-06-17T20:44:39.406" v="411" actId="478"/>
          <ac:spMkLst>
            <pc:docMk/>
            <pc:sldMk cId="919649173" sldId="628"/>
            <ac:spMk id="123" creationId="{68B53FD5-C864-490A-8044-ACD5BE39DCD8}"/>
          </ac:spMkLst>
        </pc:spChg>
        <pc:grpChg chg="del">
          <ac:chgData name="MANUEL ALBERTO GUEVARA  NAJARRO" userId="dc0839a7-ef25-445d-88fe-29223dfab4a5" providerId="ADAL" clId="{98FB8A92-BCA7-48CA-8F11-2B151231262F}" dt="2021-06-17T20:38:24.234" v="385" actId="478"/>
          <ac:grpSpMkLst>
            <pc:docMk/>
            <pc:sldMk cId="919649173" sldId="628"/>
            <ac:grpSpMk id="11" creationId="{2D5E2D38-B66D-47F0-84C9-5CCD2E91197D}"/>
          </ac:grpSpMkLst>
        </pc:grpChg>
        <pc:grpChg chg="add del mod">
          <ac:chgData name="MANUEL ALBERTO GUEVARA  NAJARRO" userId="dc0839a7-ef25-445d-88fe-29223dfab4a5" providerId="ADAL" clId="{98FB8A92-BCA7-48CA-8F11-2B151231262F}" dt="2021-06-17T20:42:17.417" v="389"/>
          <ac:grpSpMkLst>
            <pc:docMk/>
            <pc:sldMk cId="919649173" sldId="628"/>
            <ac:grpSpMk id="58" creationId="{2006213A-9438-4C2A-A42E-39380DEF54C0}"/>
          </ac:grpSpMkLst>
        </pc:grpChg>
        <pc:grpChg chg="add del mod">
          <ac:chgData name="MANUEL ALBERTO GUEVARA  NAJARRO" userId="dc0839a7-ef25-445d-88fe-29223dfab4a5" providerId="ADAL" clId="{98FB8A92-BCA7-48CA-8F11-2B151231262F}" dt="2021-06-17T20:42:17.417" v="389"/>
          <ac:grpSpMkLst>
            <pc:docMk/>
            <pc:sldMk cId="919649173" sldId="628"/>
            <ac:grpSpMk id="61" creationId="{F26FA1FE-D91F-4B46-BF92-034DB375A523}"/>
          </ac:grpSpMkLst>
        </pc:grpChg>
        <pc:grpChg chg="add del mod">
          <ac:chgData name="MANUEL ALBERTO GUEVARA  NAJARRO" userId="dc0839a7-ef25-445d-88fe-29223dfab4a5" providerId="ADAL" clId="{98FB8A92-BCA7-48CA-8F11-2B151231262F}" dt="2021-06-17T20:42:17.417" v="389"/>
          <ac:grpSpMkLst>
            <pc:docMk/>
            <pc:sldMk cId="919649173" sldId="628"/>
            <ac:grpSpMk id="64" creationId="{D868D821-805C-4A67-BCDA-8A16BCB1DB6C}"/>
          </ac:grpSpMkLst>
        </pc:grpChg>
        <pc:grpChg chg="add del mod">
          <ac:chgData name="MANUEL ALBERTO GUEVARA  NAJARRO" userId="dc0839a7-ef25-445d-88fe-29223dfab4a5" providerId="ADAL" clId="{98FB8A92-BCA7-48CA-8F11-2B151231262F}" dt="2021-06-17T20:42:17.417" v="389"/>
          <ac:grpSpMkLst>
            <pc:docMk/>
            <pc:sldMk cId="919649173" sldId="628"/>
            <ac:grpSpMk id="67" creationId="{944016BD-7C41-4D3A-A90E-BF49C7EE5775}"/>
          </ac:grpSpMkLst>
        </pc:grpChg>
        <pc:grpChg chg="add del mod">
          <ac:chgData name="MANUEL ALBERTO GUEVARA  NAJARRO" userId="dc0839a7-ef25-445d-88fe-29223dfab4a5" providerId="ADAL" clId="{98FB8A92-BCA7-48CA-8F11-2B151231262F}" dt="2021-06-17T20:42:17.417" v="389"/>
          <ac:grpSpMkLst>
            <pc:docMk/>
            <pc:sldMk cId="919649173" sldId="628"/>
            <ac:grpSpMk id="70" creationId="{CDA9BF2D-2EB3-4D2A-918D-98A4EE49EFC6}"/>
          </ac:grpSpMkLst>
        </pc:grpChg>
        <pc:grpChg chg="add del mod">
          <ac:chgData name="MANUEL ALBERTO GUEVARA  NAJARRO" userId="dc0839a7-ef25-445d-88fe-29223dfab4a5" providerId="ADAL" clId="{98FB8A92-BCA7-48CA-8F11-2B151231262F}" dt="2021-06-17T20:42:17.417" v="389"/>
          <ac:grpSpMkLst>
            <pc:docMk/>
            <pc:sldMk cId="919649173" sldId="628"/>
            <ac:grpSpMk id="73" creationId="{46FA19D1-A4FD-4E1C-8354-703443EA2E83}"/>
          </ac:grpSpMkLst>
        </pc:grpChg>
        <pc:grpChg chg="add del mod">
          <ac:chgData name="MANUEL ALBERTO GUEVARA  NAJARRO" userId="dc0839a7-ef25-445d-88fe-29223dfab4a5" providerId="ADAL" clId="{98FB8A92-BCA7-48CA-8F11-2B151231262F}" dt="2021-06-17T20:42:29.116" v="393"/>
          <ac:grpSpMkLst>
            <pc:docMk/>
            <pc:sldMk cId="919649173" sldId="628"/>
            <ac:grpSpMk id="82" creationId="{94DC1E2F-BA61-4C88-9028-AEC6E374BDBD}"/>
          </ac:grpSpMkLst>
        </pc:grpChg>
        <pc:grpChg chg="add del mod">
          <ac:chgData name="MANUEL ALBERTO GUEVARA  NAJARRO" userId="dc0839a7-ef25-445d-88fe-29223dfab4a5" providerId="ADAL" clId="{98FB8A92-BCA7-48CA-8F11-2B151231262F}" dt="2021-06-17T20:42:29.116" v="393"/>
          <ac:grpSpMkLst>
            <pc:docMk/>
            <pc:sldMk cId="919649173" sldId="628"/>
            <ac:grpSpMk id="85" creationId="{5AFABFF1-210C-4C75-8A45-1168D31C623F}"/>
          </ac:grpSpMkLst>
        </pc:grpChg>
        <pc:grpChg chg="add del mod">
          <ac:chgData name="MANUEL ALBERTO GUEVARA  NAJARRO" userId="dc0839a7-ef25-445d-88fe-29223dfab4a5" providerId="ADAL" clId="{98FB8A92-BCA7-48CA-8F11-2B151231262F}" dt="2021-06-17T20:42:29.116" v="393"/>
          <ac:grpSpMkLst>
            <pc:docMk/>
            <pc:sldMk cId="919649173" sldId="628"/>
            <ac:grpSpMk id="88" creationId="{20B1EB8A-2246-49FD-A155-DDDBD626484F}"/>
          </ac:grpSpMkLst>
        </pc:grpChg>
        <pc:grpChg chg="add del mod">
          <ac:chgData name="MANUEL ALBERTO GUEVARA  NAJARRO" userId="dc0839a7-ef25-445d-88fe-29223dfab4a5" providerId="ADAL" clId="{98FB8A92-BCA7-48CA-8F11-2B151231262F}" dt="2021-06-17T20:42:29.116" v="393"/>
          <ac:grpSpMkLst>
            <pc:docMk/>
            <pc:sldMk cId="919649173" sldId="628"/>
            <ac:grpSpMk id="91" creationId="{A5C491A4-B8E6-4775-833F-D5597ADAA9FE}"/>
          </ac:grpSpMkLst>
        </pc:grpChg>
        <pc:grpChg chg="add del mod">
          <ac:chgData name="MANUEL ALBERTO GUEVARA  NAJARRO" userId="dc0839a7-ef25-445d-88fe-29223dfab4a5" providerId="ADAL" clId="{98FB8A92-BCA7-48CA-8F11-2B151231262F}" dt="2021-06-17T20:42:29.116" v="393"/>
          <ac:grpSpMkLst>
            <pc:docMk/>
            <pc:sldMk cId="919649173" sldId="628"/>
            <ac:grpSpMk id="94" creationId="{9C7B4F96-E4E6-42B3-99E3-32F8DD0790CA}"/>
          </ac:grpSpMkLst>
        </pc:grpChg>
        <pc:grpChg chg="add del mod">
          <ac:chgData name="MANUEL ALBERTO GUEVARA  NAJARRO" userId="dc0839a7-ef25-445d-88fe-29223dfab4a5" providerId="ADAL" clId="{98FB8A92-BCA7-48CA-8F11-2B151231262F}" dt="2021-06-17T20:42:29.116" v="393"/>
          <ac:grpSpMkLst>
            <pc:docMk/>
            <pc:sldMk cId="919649173" sldId="628"/>
            <ac:grpSpMk id="97" creationId="{8702B808-DD04-4EBD-A379-86E958BA4F9A}"/>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6" creationId="{6F22634E-8FC2-4DCF-A1C9-7F79A65CDEE0}"/>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09" creationId="{A64B0702-E911-4E8C-A582-15F102990B8F}"/>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2" creationId="{CFC140E8-384B-4DEF-92B6-9251ECD2AF02}"/>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5" creationId="{B2F61095-88BE-415D-87B8-AB5BFB503206}"/>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18" creationId="{3088BD5D-D35E-4B9D-9D3A-7682BCD733DD}"/>
          </ac:grpSpMkLst>
        </pc:grpChg>
        <pc:grpChg chg="add del mod">
          <ac:chgData name="MANUEL ALBERTO GUEVARA  NAJARRO" userId="dc0839a7-ef25-445d-88fe-29223dfab4a5" providerId="ADAL" clId="{98FB8A92-BCA7-48CA-8F11-2B151231262F}" dt="2021-06-17T20:44:35.961" v="410" actId="165"/>
          <ac:grpSpMkLst>
            <pc:docMk/>
            <pc:sldMk cId="919649173" sldId="628"/>
            <ac:grpSpMk id="121" creationId="{AE068DBE-7023-4EB6-8447-F1C65740AC97}"/>
          </ac:grpSpMkLst>
        </pc:grpChg>
        <pc:picChg chg="add del mod">
          <ac:chgData name="MANUEL ALBERTO GUEVARA  NAJARRO" userId="dc0839a7-ef25-445d-88fe-29223dfab4a5" providerId="ADAL" clId="{98FB8A92-BCA7-48CA-8F11-2B151231262F}" dt="2021-06-17T20:43:10.367" v="398"/>
          <ac:picMkLst>
            <pc:docMk/>
            <pc:sldMk cId="919649173" sldId="628"/>
            <ac:picMk id="124" creationId="{408FF750-E9D5-4B96-98E8-0709751BFD9A}"/>
          </ac:picMkLst>
        </pc:picChg>
        <pc:picChg chg="add del mod">
          <ac:chgData name="MANUEL ALBERTO GUEVARA  NAJARRO" userId="dc0839a7-ef25-445d-88fe-29223dfab4a5" providerId="ADAL" clId="{98FB8A92-BCA7-48CA-8F11-2B151231262F}" dt="2021-06-17T20:43:44.377" v="400" actId="21"/>
          <ac:picMkLst>
            <pc:docMk/>
            <pc:sldMk cId="919649173" sldId="628"/>
            <ac:picMk id="125" creationId="{54F72207-80F4-487F-BEFA-F8DA0A141FFE}"/>
          </ac:picMkLst>
        </pc:picChg>
        <pc:picChg chg="add del mod">
          <ac:chgData name="MANUEL ALBERTO GUEVARA  NAJARRO" userId="dc0839a7-ef25-445d-88fe-29223dfab4a5" providerId="ADAL" clId="{98FB8A92-BCA7-48CA-8F11-2B151231262F}" dt="2021-06-17T20:43:44.377" v="400" actId="21"/>
          <ac:picMkLst>
            <pc:docMk/>
            <pc:sldMk cId="919649173" sldId="628"/>
            <ac:picMk id="126" creationId="{E9CAC084-DE54-4429-96EA-E17ECE835ADB}"/>
          </ac:picMkLst>
        </pc:picChg>
        <pc:picChg chg="add del mod">
          <ac:chgData name="MANUEL ALBERTO GUEVARA  NAJARRO" userId="dc0839a7-ef25-445d-88fe-29223dfab4a5" providerId="ADAL" clId="{98FB8A92-BCA7-48CA-8F11-2B151231262F}" dt="2021-06-17T20:43:44.377" v="400" actId="21"/>
          <ac:picMkLst>
            <pc:docMk/>
            <pc:sldMk cId="919649173" sldId="628"/>
            <ac:picMk id="127" creationId="{DF76B471-12BB-4F89-A5B7-E3A6643898BB}"/>
          </ac:picMkLst>
        </pc:picChg>
        <pc:picChg chg="add del mod">
          <ac:chgData name="MANUEL ALBERTO GUEVARA  NAJARRO" userId="dc0839a7-ef25-445d-88fe-29223dfab4a5" providerId="ADAL" clId="{98FB8A92-BCA7-48CA-8F11-2B151231262F}" dt="2021-06-17T20:43:44.377" v="400" actId="21"/>
          <ac:picMkLst>
            <pc:docMk/>
            <pc:sldMk cId="919649173" sldId="628"/>
            <ac:picMk id="128" creationId="{CC75EE25-5745-440F-BC88-EA5A0B5B80CD}"/>
          </ac:picMkLst>
        </pc:picChg>
        <pc:picChg chg="add del mod">
          <ac:chgData name="MANUEL ALBERTO GUEVARA  NAJARRO" userId="dc0839a7-ef25-445d-88fe-29223dfab4a5" providerId="ADAL" clId="{98FB8A92-BCA7-48CA-8F11-2B151231262F}" dt="2021-06-17T20:43:44.377" v="400" actId="21"/>
          <ac:picMkLst>
            <pc:docMk/>
            <pc:sldMk cId="919649173" sldId="628"/>
            <ac:picMk id="129" creationId="{122500E8-7427-43A3-AEA1-A953031828F9}"/>
          </ac:picMkLst>
        </pc:picChg>
        <pc:picChg chg="add del mod">
          <ac:chgData name="MANUEL ALBERTO GUEVARA  NAJARRO" userId="dc0839a7-ef25-445d-88fe-29223dfab4a5" providerId="ADAL" clId="{98FB8A92-BCA7-48CA-8F11-2B151231262F}" dt="2021-06-17T20:43:44.377" v="400" actId="21"/>
          <ac:picMkLst>
            <pc:docMk/>
            <pc:sldMk cId="919649173" sldId="628"/>
            <ac:picMk id="130" creationId="{58C93FEE-DE88-48CD-88BC-F1508578CA8A}"/>
          </ac:picMkLst>
        </pc:picChg>
        <pc:picChg chg="add mod">
          <ac:chgData name="MANUEL ALBERTO GUEVARA  NAJARRO" userId="dc0839a7-ef25-445d-88fe-29223dfab4a5" providerId="ADAL" clId="{98FB8A92-BCA7-48CA-8F11-2B151231262F}" dt="2021-06-17T20:44:22.871" v="409"/>
          <ac:picMkLst>
            <pc:docMk/>
            <pc:sldMk cId="919649173" sldId="628"/>
            <ac:picMk id="131" creationId="{E26A2ED5-5032-4F32-861C-995D719B18F3}"/>
          </ac:picMkLst>
        </pc:picChg>
        <pc:picChg chg="add mod">
          <ac:chgData name="MANUEL ALBERTO GUEVARA  NAJARRO" userId="dc0839a7-ef25-445d-88fe-29223dfab4a5" providerId="ADAL" clId="{98FB8A92-BCA7-48CA-8F11-2B151231262F}" dt="2021-06-17T20:44:22.871" v="409"/>
          <ac:picMkLst>
            <pc:docMk/>
            <pc:sldMk cId="919649173" sldId="628"/>
            <ac:picMk id="132" creationId="{7FFD304D-F441-44E3-B840-E3FBA4BB3CA6}"/>
          </ac:picMkLst>
        </pc:picChg>
        <pc:picChg chg="add mod">
          <ac:chgData name="MANUEL ALBERTO GUEVARA  NAJARRO" userId="dc0839a7-ef25-445d-88fe-29223dfab4a5" providerId="ADAL" clId="{98FB8A92-BCA7-48CA-8F11-2B151231262F}" dt="2021-06-17T20:44:22.871" v="409"/>
          <ac:picMkLst>
            <pc:docMk/>
            <pc:sldMk cId="919649173" sldId="628"/>
            <ac:picMk id="133" creationId="{82B8083F-99CE-4CA6-B2EE-C630B4911387}"/>
          </ac:picMkLst>
        </pc:picChg>
        <pc:picChg chg="add mod">
          <ac:chgData name="MANUEL ALBERTO GUEVARA  NAJARRO" userId="dc0839a7-ef25-445d-88fe-29223dfab4a5" providerId="ADAL" clId="{98FB8A92-BCA7-48CA-8F11-2B151231262F}" dt="2021-06-17T20:44:22.871" v="409"/>
          <ac:picMkLst>
            <pc:docMk/>
            <pc:sldMk cId="919649173" sldId="628"/>
            <ac:picMk id="134" creationId="{6251AD4A-A3D7-4CB9-A05B-E777662F6397}"/>
          </ac:picMkLst>
        </pc:picChg>
        <pc:picChg chg="add mod">
          <ac:chgData name="MANUEL ALBERTO GUEVARA  NAJARRO" userId="dc0839a7-ef25-445d-88fe-29223dfab4a5" providerId="ADAL" clId="{98FB8A92-BCA7-48CA-8F11-2B151231262F}" dt="2021-06-17T20:44:22.871" v="409"/>
          <ac:picMkLst>
            <pc:docMk/>
            <pc:sldMk cId="919649173" sldId="628"/>
            <ac:picMk id="135" creationId="{F3902A19-D4CB-4E91-84BC-38BBE04E1EDB}"/>
          </ac:picMkLst>
        </pc:picChg>
        <pc:picChg chg="add mod">
          <ac:chgData name="MANUEL ALBERTO GUEVARA  NAJARRO" userId="dc0839a7-ef25-445d-88fe-29223dfab4a5" providerId="ADAL" clId="{98FB8A92-BCA7-48CA-8F11-2B151231262F}" dt="2021-06-17T20:44:22.871" v="409"/>
          <ac:picMkLst>
            <pc:docMk/>
            <pc:sldMk cId="919649173" sldId="628"/>
            <ac:picMk id="136" creationId="{9F8872A5-0E0C-4FAA-B0D6-B9B0C7ADD7D1}"/>
          </ac:picMkLst>
        </pc:picChg>
        <pc:cxnChg chg="mod">
          <ac:chgData name="MANUEL ALBERTO GUEVARA  NAJARRO" userId="dc0839a7-ef25-445d-88fe-29223dfab4a5" providerId="ADAL" clId="{98FB8A92-BCA7-48CA-8F11-2B151231262F}" dt="2021-06-17T20:38:24.234" v="385" actId="478"/>
          <ac:cxnSpMkLst>
            <pc:docMk/>
            <pc:sldMk cId="919649173" sldId="628"/>
            <ac:cxnSpMk id="32" creationId="{9C81D184-C640-498C-BC04-06769E6200E5}"/>
          </ac:cxnSpMkLst>
        </pc:cxnChg>
        <pc:cxnChg chg="mod">
          <ac:chgData name="MANUEL ALBERTO GUEVARA  NAJARRO" userId="dc0839a7-ef25-445d-88fe-29223dfab4a5" providerId="ADAL" clId="{98FB8A92-BCA7-48CA-8F11-2B151231262F}" dt="2021-06-17T20:38:24.234" v="385" actId="478"/>
          <ac:cxnSpMkLst>
            <pc:docMk/>
            <pc:sldMk cId="919649173" sldId="628"/>
            <ac:cxnSpMk id="38" creationId="{2C8A69AA-E82C-4EBD-9B99-3D670B85943C}"/>
          </ac:cxnSpMkLst>
        </pc:cxnChg>
        <pc:cxnChg chg="mod">
          <ac:chgData name="MANUEL ALBERTO GUEVARA  NAJARRO" userId="dc0839a7-ef25-445d-88fe-29223dfab4a5" providerId="ADAL" clId="{98FB8A92-BCA7-48CA-8F11-2B151231262F}" dt="2021-06-17T20:38:24.234" v="385" actId="478"/>
          <ac:cxnSpMkLst>
            <pc:docMk/>
            <pc:sldMk cId="919649173" sldId="628"/>
            <ac:cxnSpMk id="42" creationId="{13FF14DD-D98E-49B3-A9BA-8A48E3AC0CED}"/>
          </ac:cxnSpMkLst>
        </pc:cxnChg>
        <pc:cxnChg chg="mod">
          <ac:chgData name="MANUEL ALBERTO GUEVARA  NAJARRO" userId="dc0839a7-ef25-445d-88fe-29223dfab4a5" providerId="ADAL" clId="{98FB8A92-BCA7-48CA-8F11-2B151231262F}" dt="2021-06-17T20:38:24.234" v="385" actId="478"/>
          <ac:cxnSpMkLst>
            <pc:docMk/>
            <pc:sldMk cId="919649173" sldId="628"/>
            <ac:cxnSpMk id="43" creationId="{E769F480-F72A-4BBD-986D-168843B3E43B}"/>
          </ac:cxnSpMkLst>
        </pc:cxnChg>
      </pc:sldChg>
      <pc:sldChg chg="addSp delSp modSp add del mod">
        <pc:chgData name="MANUEL ALBERTO GUEVARA  NAJARRO" userId="dc0839a7-ef25-445d-88fe-29223dfab4a5" providerId="ADAL" clId="{98FB8A92-BCA7-48CA-8F11-2B151231262F}" dt="2021-06-17T20:59:02.882" v="650" actId="47"/>
        <pc:sldMkLst>
          <pc:docMk/>
          <pc:sldMk cId="1108146528" sldId="629"/>
        </pc:sldMkLst>
        <pc:spChg chg="add del mod">
          <ac:chgData name="MANUEL ALBERTO GUEVARA  NAJARRO" userId="dc0839a7-ef25-445d-88fe-29223dfab4a5" providerId="ADAL" clId="{98FB8A92-BCA7-48CA-8F11-2B151231262F}" dt="2021-06-17T20:45:34.707" v="415"/>
          <ac:spMkLst>
            <pc:docMk/>
            <pc:sldMk cId="1108146528" sldId="629"/>
            <ac:spMk id="22" creationId="{279408E2-220A-462D-AFE7-539E0D7063A3}"/>
          </ac:spMkLst>
        </pc:spChg>
        <pc:spChg chg="add del mod">
          <ac:chgData name="MANUEL ALBERTO GUEVARA  NAJARRO" userId="dc0839a7-ef25-445d-88fe-29223dfab4a5" providerId="ADAL" clId="{98FB8A92-BCA7-48CA-8F11-2B151231262F}" dt="2021-06-17T20:45:34.707" v="415"/>
          <ac:spMkLst>
            <pc:docMk/>
            <pc:sldMk cId="1108146528" sldId="629"/>
            <ac:spMk id="23" creationId="{04438386-D8AF-45A9-9260-79AB20ED98CE}"/>
          </ac:spMkLst>
        </pc:spChg>
        <pc:spChg chg="add del mod">
          <ac:chgData name="MANUEL ALBERTO GUEVARA  NAJARRO" userId="dc0839a7-ef25-445d-88fe-29223dfab4a5" providerId="ADAL" clId="{98FB8A92-BCA7-48CA-8F11-2B151231262F}" dt="2021-06-17T20:45:34.707" v="415"/>
          <ac:spMkLst>
            <pc:docMk/>
            <pc:sldMk cId="1108146528" sldId="629"/>
            <ac:spMk id="24" creationId="{DE5ABE62-F688-4419-9697-A15C3C1B2FD5}"/>
          </ac:spMkLst>
        </pc:spChg>
        <pc:spChg chg="add del mod">
          <ac:chgData name="MANUEL ALBERTO GUEVARA  NAJARRO" userId="dc0839a7-ef25-445d-88fe-29223dfab4a5" providerId="ADAL" clId="{98FB8A92-BCA7-48CA-8F11-2B151231262F}" dt="2021-06-17T20:45:34.707" v="415"/>
          <ac:spMkLst>
            <pc:docMk/>
            <pc:sldMk cId="1108146528" sldId="629"/>
            <ac:spMk id="25" creationId="{76D3561D-EB84-45E9-926C-8BE14F9CE100}"/>
          </ac:spMkLst>
        </pc:spChg>
        <pc:spChg chg="add del mod">
          <ac:chgData name="MANUEL ALBERTO GUEVARA  NAJARRO" userId="dc0839a7-ef25-445d-88fe-29223dfab4a5" providerId="ADAL" clId="{98FB8A92-BCA7-48CA-8F11-2B151231262F}" dt="2021-06-17T20:45:34.707" v="415"/>
          <ac:spMkLst>
            <pc:docMk/>
            <pc:sldMk cId="1108146528" sldId="629"/>
            <ac:spMk id="26" creationId="{7682CED4-A6CF-4219-A64D-366E1B4BC029}"/>
          </ac:spMkLst>
        </pc:spChg>
        <pc:spChg chg="add del mod">
          <ac:chgData name="MANUEL ALBERTO GUEVARA  NAJARRO" userId="dc0839a7-ef25-445d-88fe-29223dfab4a5" providerId="ADAL" clId="{98FB8A92-BCA7-48CA-8F11-2B151231262F}" dt="2021-06-17T20:45:34.707" v="415"/>
          <ac:spMkLst>
            <pc:docMk/>
            <pc:sldMk cId="1108146528" sldId="629"/>
            <ac:spMk id="27" creationId="{2C9080CB-32F3-4AE7-BE93-62CD6B5C8309}"/>
          </ac:spMkLst>
        </pc:spChg>
        <pc:spChg chg="add del mod">
          <ac:chgData name="MANUEL ALBERTO GUEVARA  NAJARRO" userId="dc0839a7-ef25-445d-88fe-29223dfab4a5" providerId="ADAL" clId="{98FB8A92-BCA7-48CA-8F11-2B151231262F}" dt="2021-06-17T20:45:34.707" v="415"/>
          <ac:spMkLst>
            <pc:docMk/>
            <pc:sldMk cId="1108146528" sldId="629"/>
            <ac:spMk id="28" creationId="{F0A4331F-177A-4486-B971-D683C80C9104}"/>
          </ac:spMkLst>
        </pc:spChg>
        <pc:spChg chg="add del mod">
          <ac:chgData name="MANUEL ALBERTO GUEVARA  NAJARRO" userId="dc0839a7-ef25-445d-88fe-29223dfab4a5" providerId="ADAL" clId="{98FB8A92-BCA7-48CA-8F11-2B151231262F}" dt="2021-06-17T20:45:34.707" v="415"/>
          <ac:spMkLst>
            <pc:docMk/>
            <pc:sldMk cId="1108146528" sldId="629"/>
            <ac:spMk id="29" creationId="{80467875-9AC5-4F85-BCBD-E9F45051D103}"/>
          </ac:spMkLst>
        </pc:spChg>
        <pc:spChg chg="add del mod">
          <ac:chgData name="MANUEL ALBERTO GUEVARA  NAJARRO" userId="dc0839a7-ef25-445d-88fe-29223dfab4a5" providerId="ADAL" clId="{98FB8A92-BCA7-48CA-8F11-2B151231262F}" dt="2021-06-17T20:45:34.707" v="415"/>
          <ac:spMkLst>
            <pc:docMk/>
            <pc:sldMk cId="1108146528" sldId="629"/>
            <ac:spMk id="30" creationId="{CB26EEE9-F214-431B-9569-6F720FA493AB}"/>
          </ac:spMkLst>
        </pc:spChg>
        <pc:spChg chg="add del mod">
          <ac:chgData name="MANUEL ALBERTO GUEVARA  NAJARRO" userId="dc0839a7-ef25-445d-88fe-29223dfab4a5" providerId="ADAL" clId="{98FB8A92-BCA7-48CA-8F11-2B151231262F}" dt="2021-06-17T20:45:34.707" v="415"/>
          <ac:spMkLst>
            <pc:docMk/>
            <pc:sldMk cId="1108146528" sldId="629"/>
            <ac:spMk id="31" creationId="{D502E5B7-A814-402B-BCDA-BDA583093D59}"/>
          </ac:spMkLst>
        </pc:spChg>
        <pc:spChg chg="add del mod">
          <ac:chgData name="MANUEL ALBERTO GUEVARA  NAJARRO" userId="dc0839a7-ef25-445d-88fe-29223dfab4a5" providerId="ADAL" clId="{98FB8A92-BCA7-48CA-8F11-2B151231262F}" dt="2021-06-17T20:45:34.707" v="415"/>
          <ac:spMkLst>
            <pc:docMk/>
            <pc:sldMk cId="1108146528" sldId="629"/>
            <ac:spMk id="32" creationId="{2EEE8ED9-4AEF-4E3C-A59A-CCEC78D4B2BC}"/>
          </ac:spMkLst>
        </pc:spChg>
        <pc:spChg chg="add del mod">
          <ac:chgData name="MANUEL ALBERTO GUEVARA  NAJARRO" userId="dc0839a7-ef25-445d-88fe-29223dfab4a5" providerId="ADAL" clId="{98FB8A92-BCA7-48CA-8F11-2B151231262F}" dt="2021-06-17T20:45:34.707" v="415"/>
          <ac:spMkLst>
            <pc:docMk/>
            <pc:sldMk cId="1108146528" sldId="629"/>
            <ac:spMk id="33" creationId="{E5F585AF-A511-446B-9CBA-130A99678D23}"/>
          </ac:spMkLst>
        </pc:spChg>
        <pc:spChg chg="add del mod">
          <ac:chgData name="MANUEL ALBERTO GUEVARA  NAJARRO" userId="dc0839a7-ef25-445d-88fe-29223dfab4a5" providerId="ADAL" clId="{98FB8A92-BCA7-48CA-8F11-2B151231262F}" dt="2021-06-17T20:45:34.707" v="415"/>
          <ac:spMkLst>
            <pc:docMk/>
            <pc:sldMk cId="1108146528" sldId="629"/>
            <ac:spMk id="34" creationId="{9F85B130-2956-4DCD-B1AD-3FA6C3863507}"/>
          </ac:spMkLst>
        </pc:spChg>
        <pc:spChg chg="add del mod">
          <ac:chgData name="MANUEL ALBERTO GUEVARA  NAJARRO" userId="dc0839a7-ef25-445d-88fe-29223dfab4a5" providerId="ADAL" clId="{98FB8A92-BCA7-48CA-8F11-2B151231262F}" dt="2021-06-17T20:45:34.707" v="415"/>
          <ac:spMkLst>
            <pc:docMk/>
            <pc:sldMk cId="1108146528" sldId="629"/>
            <ac:spMk id="35" creationId="{F60F1AC2-0687-4D54-833C-6FC35BEC42B4}"/>
          </ac:spMkLst>
        </pc:spChg>
        <pc:spChg chg="add del mod">
          <ac:chgData name="MANUEL ALBERTO GUEVARA  NAJARRO" userId="dc0839a7-ef25-445d-88fe-29223dfab4a5" providerId="ADAL" clId="{98FB8A92-BCA7-48CA-8F11-2B151231262F}" dt="2021-06-17T20:45:34.707" v="415"/>
          <ac:spMkLst>
            <pc:docMk/>
            <pc:sldMk cId="1108146528" sldId="629"/>
            <ac:spMk id="36" creationId="{9DE0066B-C501-4559-8F95-2FF09CE11075}"/>
          </ac:spMkLst>
        </pc:spChg>
        <pc:spChg chg="add del mod">
          <ac:chgData name="MANUEL ALBERTO GUEVARA  NAJARRO" userId="dc0839a7-ef25-445d-88fe-29223dfab4a5" providerId="ADAL" clId="{98FB8A92-BCA7-48CA-8F11-2B151231262F}" dt="2021-06-17T20:45:34.707" v="415"/>
          <ac:spMkLst>
            <pc:docMk/>
            <pc:sldMk cId="1108146528" sldId="629"/>
            <ac:spMk id="37" creationId="{7135C2B3-8BCD-4BDC-8229-D746A733AC9A}"/>
          </ac:spMkLst>
        </pc:spChg>
        <pc:spChg chg="add del mod">
          <ac:chgData name="MANUEL ALBERTO GUEVARA  NAJARRO" userId="dc0839a7-ef25-445d-88fe-29223dfab4a5" providerId="ADAL" clId="{98FB8A92-BCA7-48CA-8F11-2B151231262F}" dt="2021-06-17T20:45:34.707" v="415"/>
          <ac:spMkLst>
            <pc:docMk/>
            <pc:sldMk cId="1108146528" sldId="629"/>
            <ac:spMk id="38" creationId="{0E44B549-B04E-49EE-8984-C7D6C3A210DF}"/>
          </ac:spMkLst>
        </pc:spChg>
        <pc:spChg chg="add mod">
          <ac:chgData name="MANUEL ALBERTO GUEVARA  NAJARRO" userId="dc0839a7-ef25-445d-88fe-29223dfab4a5" providerId="ADAL" clId="{98FB8A92-BCA7-48CA-8F11-2B151231262F}" dt="2021-06-17T20:47:23.076" v="446" actId="1037"/>
          <ac:spMkLst>
            <pc:docMk/>
            <pc:sldMk cId="1108146528" sldId="629"/>
            <ac:spMk id="39" creationId="{ACC695CE-44CC-4B6E-A480-F9F483B6AB96}"/>
          </ac:spMkLst>
        </pc:spChg>
        <pc:spChg chg="add mod">
          <ac:chgData name="MANUEL ALBERTO GUEVARA  NAJARRO" userId="dc0839a7-ef25-445d-88fe-29223dfab4a5" providerId="ADAL" clId="{98FB8A92-BCA7-48CA-8F11-2B151231262F}" dt="2021-06-17T20:50:01.777" v="504" actId="1035"/>
          <ac:spMkLst>
            <pc:docMk/>
            <pc:sldMk cId="1108146528" sldId="629"/>
            <ac:spMk id="40" creationId="{C355B0CF-6879-4060-9B65-E091EA5B23D9}"/>
          </ac:spMkLst>
        </pc:spChg>
        <pc:spChg chg="add del mod">
          <ac:chgData name="MANUEL ALBERTO GUEVARA  NAJARRO" userId="dc0839a7-ef25-445d-88fe-29223dfab4a5" providerId="ADAL" clId="{98FB8A92-BCA7-48CA-8F11-2B151231262F}" dt="2021-06-17T20:46:19.877" v="423" actId="478"/>
          <ac:spMkLst>
            <pc:docMk/>
            <pc:sldMk cId="1108146528" sldId="629"/>
            <ac:spMk id="41" creationId="{D4B932D7-C73A-4F80-99E8-F9AB77348FCA}"/>
          </ac:spMkLst>
        </pc:spChg>
        <pc:spChg chg="add mod">
          <ac:chgData name="MANUEL ALBERTO GUEVARA  NAJARRO" userId="dc0839a7-ef25-445d-88fe-29223dfab4a5" providerId="ADAL" clId="{98FB8A92-BCA7-48CA-8F11-2B151231262F}" dt="2021-06-17T20:47:35.097" v="455" actId="1038"/>
          <ac:spMkLst>
            <pc:docMk/>
            <pc:sldMk cId="1108146528" sldId="629"/>
            <ac:spMk id="42" creationId="{E7D2B2B0-17C2-4943-8E20-4437192CAD2F}"/>
          </ac:spMkLst>
        </pc:spChg>
        <pc:spChg chg="add mod">
          <ac:chgData name="MANUEL ALBERTO GUEVARA  NAJARRO" userId="dc0839a7-ef25-445d-88fe-29223dfab4a5" providerId="ADAL" clId="{98FB8A92-BCA7-48CA-8F11-2B151231262F}" dt="2021-06-17T20:50:01.777" v="504" actId="1035"/>
          <ac:spMkLst>
            <pc:docMk/>
            <pc:sldMk cId="1108146528" sldId="629"/>
            <ac:spMk id="43" creationId="{F924FD13-0A7D-416A-BA1A-CB3B19374B83}"/>
          </ac:spMkLst>
        </pc:spChg>
        <pc:spChg chg="add del mod">
          <ac:chgData name="MANUEL ALBERTO GUEVARA  NAJARRO" userId="dc0839a7-ef25-445d-88fe-29223dfab4a5" providerId="ADAL" clId="{98FB8A92-BCA7-48CA-8F11-2B151231262F}" dt="2021-06-17T20:46:19.877" v="423" actId="478"/>
          <ac:spMkLst>
            <pc:docMk/>
            <pc:sldMk cId="1108146528" sldId="629"/>
            <ac:spMk id="44" creationId="{B3866260-1651-4807-8EA5-A0AEC8028581}"/>
          </ac:spMkLst>
        </pc:spChg>
        <pc:spChg chg="add mod">
          <ac:chgData name="MANUEL ALBERTO GUEVARA  NAJARRO" userId="dc0839a7-ef25-445d-88fe-29223dfab4a5" providerId="ADAL" clId="{98FB8A92-BCA7-48CA-8F11-2B151231262F}" dt="2021-06-17T20:47:23.076" v="446" actId="1037"/>
          <ac:spMkLst>
            <pc:docMk/>
            <pc:sldMk cId="1108146528" sldId="629"/>
            <ac:spMk id="45" creationId="{A11AFCFC-2540-47C6-B450-9F3938378212}"/>
          </ac:spMkLst>
        </pc:spChg>
        <pc:spChg chg="add del mod">
          <ac:chgData name="MANUEL ALBERTO GUEVARA  NAJARRO" userId="dc0839a7-ef25-445d-88fe-29223dfab4a5" providerId="ADAL" clId="{98FB8A92-BCA7-48CA-8F11-2B151231262F}" dt="2021-06-17T20:50:04.402" v="505" actId="478"/>
          <ac:spMkLst>
            <pc:docMk/>
            <pc:sldMk cId="1108146528" sldId="629"/>
            <ac:spMk id="46" creationId="{0E35263E-6331-44AB-A943-D26438CCAA9C}"/>
          </ac:spMkLst>
        </pc:spChg>
        <pc:spChg chg="add del mod">
          <ac:chgData name="MANUEL ALBERTO GUEVARA  NAJARRO" userId="dc0839a7-ef25-445d-88fe-29223dfab4a5" providerId="ADAL" clId="{98FB8A92-BCA7-48CA-8F11-2B151231262F}" dt="2021-06-17T20:46:19.877" v="423" actId="478"/>
          <ac:spMkLst>
            <pc:docMk/>
            <pc:sldMk cId="1108146528" sldId="629"/>
            <ac:spMk id="47" creationId="{6B92C311-0F48-4D60-B8FB-1A856F9091FD}"/>
          </ac:spMkLst>
        </pc:spChg>
        <pc:spChg chg="add mod">
          <ac:chgData name="MANUEL ALBERTO GUEVARA  NAJARRO" userId="dc0839a7-ef25-445d-88fe-29223dfab4a5" providerId="ADAL" clId="{98FB8A92-BCA7-48CA-8F11-2B151231262F}" dt="2021-06-17T20:47:35.097" v="455" actId="1038"/>
          <ac:spMkLst>
            <pc:docMk/>
            <pc:sldMk cId="1108146528" sldId="629"/>
            <ac:spMk id="48" creationId="{623F76FC-39AA-46BA-9428-0000BF320917}"/>
          </ac:spMkLst>
        </pc:spChg>
        <pc:spChg chg="add del mod">
          <ac:chgData name="MANUEL ALBERTO GUEVARA  NAJARRO" userId="dc0839a7-ef25-445d-88fe-29223dfab4a5" providerId="ADAL" clId="{98FB8A92-BCA7-48CA-8F11-2B151231262F}" dt="2021-06-17T20:50:04.402" v="505" actId="478"/>
          <ac:spMkLst>
            <pc:docMk/>
            <pc:sldMk cId="1108146528" sldId="629"/>
            <ac:spMk id="49" creationId="{3941BB46-F846-411E-83AF-59E30F5F19DE}"/>
          </ac:spMkLst>
        </pc:spChg>
        <pc:spChg chg="add del mod">
          <ac:chgData name="MANUEL ALBERTO GUEVARA  NAJARRO" userId="dc0839a7-ef25-445d-88fe-29223dfab4a5" providerId="ADAL" clId="{98FB8A92-BCA7-48CA-8F11-2B151231262F}" dt="2021-06-17T20:46:19.877" v="423" actId="478"/>
          <ac:spMkLst>
            <pc:docMk/>
            <pc:sldMk cId="1108146528" sldId="629"/>
            <ac:spMk id="50" creationId="{87A4597C-749A-442C-B144-EB899A14801C}"/>
          </ac:spMkLst>
        </pc:spChg>
        <pc:spChg chg="add mod">
          <ac:chgData name="MANUEL ALBERTO GUEVARA  NAJARRO" userId="dc0839a7-ef25-445d-88fe-29223dfab4a5" providerId="ADAL" clId="{98FB8A92-BCA7-48CA-8F11-2B151231262F}" dt="2021-06-17T20:50:40.147" v="599" actId="790"/>
          <ac:spMkLst>
            <pc:docMk/>
            <pc:sldMk cId="1108146528" sldId="629"/>
            <ac:spMk id="55" creationId="{44EFE15E-4CBC-4AC5-974A-C4C18972DD37}"/>
          </ac:spMkLst>
        </pc:spChg>
        <pc:spChg chg="add mod">
          <ac:chgData name="MANUEL ALBERTO GUEVARA  NAJARRO" userId="dc0839a7-ef25-445d-88fe-29223dfab4a5" providerId="ADAL" clId="{98FB8A92-BCA7-48CA-8F11-2B151231262F}" dt="2021-06-17T20:51:49.327" v="625" actId="14100"/>
          <ac:spMkLst>
            <pc:docMk/>
            <pc:sldMk cId="1108146528" sldId="629"/>
            <ac:spMk id="56" creationId="{DAEE2C90-2FD8-4EA6-AA4D-843E87469421}"/>
          </ac:spMkLst>
        </pc:spChg>
        <pc:spChg chg="del">
          <ac:chgData name="MANUEL ALBERTO GUEVARA  NAJARRO" userId="dc0839a7-ef25-445d-88fe-29223dfab4a5" providerId="ADAL" clId="{98FB8A92-BCA7-48CA-8F11-2B151231262F}" dt="2021-06-17T20:45:15.511" v="413" actId="478"/>
          <ac:spMkLst>
            <pc:docMk/>
            <pc:sldMk cId="1108146528" sldId="629"/>
            <ac:spMk id="100" creationId="{EE23E786-288D-4063-B6DE-FCF8963901D3}"/>
          </ac:spMkLst>
        </pc:spChg>
        <pc:spChg chg="del">
          <ac:chgData name="MANUEL ALBERTO GUEVARA  NAJARRO" userId="dc0839a7-ef25-445d-88fe-29223dfab4a5" providerId="ADAL" clId="{98FB8A92-BCA7-48CA-8F11-2B151231262F}" dt="2021-06-17T20:45:15.511" v="413" actId="478"/>
          <ac:spMkLst>
            <pc:docMk/>
            <pc:sldMk cId="1108146528" sldId="629"/>
            <ac:spMk id="101" creationId="{DF1BC56D-A00D-4502-A921-4E8292DB5EFD}"/>
          </ac:spMkLst>
        </pc:spChg>
        <pc:spChg chg="del">
          <ac:chgData name="MANUEL ALBERTO GUEVARA  NAJARRO" userId="dc0839a7-ef25-445d-88fe-29223dfab4a5" providerId="ADAL" clId="{98FB8A92-BCA7-48CA-8F11-2B151231262F}" dt="2021-06-17T20:45:15.511" v="413" actId="478"/>
          <ac:spMkLst>
            <pc:docMk/>
            <pc:sldMk cId="1108146528" sldId="629"/>
            <ac:spMk id="102" creationId="{F11A435F-8820-4187-865B-1764DFC30EC6}"/>
          </ac:spMkLst>
        </pc:spChg>
        <pc:spChg chg="del">
          <ac:chgData name="MANUEL ALBERTO GUEVARA  NAJARRO" userId="dc0839a7-ef25-445d-88fe-29223dfab4a5" providerId="ADAL" clId="{98FB8A92-BCA7-48CA-8F11-2B151231262F}" dt="2021-06-17T20:45:15.511" v="413" actId="478"/>
          <ac:spMkLst>
            <pc:docMk/>
            <pc:sldMk cId="1108146528" sldId="629"/>
            <ac:spMk id="103" creationId="{12B498B4-C029-4CD9-AE68-3ADB1F6DC8E3}"/>
          </ac:spMkLst>
        </pc:spChg>
        <pc:spChg chg="del">
          <ac:chgData name="MANUEL ALBERTO GUEVARA  NAJARRO" userId="dc0839a7-ef25-445d-88fe-29223dfab4a5" providerId="ADAL" clId="{98FB8A92-BCA7-48CA-8F11-2B151231262F}" dt="2021-06-17T20:45:15.511" v="413" actId="478"/>
          <ac:spMkLst>
            <pc:docMk/>
            <pc:sldMk cId="1108146528" sldId="629"/>
            <ac:spMk id="104" creationId="{762A8EF4-5D61-427D-869A-D968D0D1147B}"/>
          </ac:spMkLst>
        </pc:spChg>
        <pc:spChg chg="del">
          <ac:chgData name="MANUEL ALBERTO GUEVARA  NAJARRO" userId="dc0839a7-ef25-445d-88fe-29223dfab4a5" providerId="ADAL" clId="{98FB8A92-BCA7-48CA-8F11-2B151231262F}" dt="2021-06-17T20:45:15.511" v="413" actId="478"/>
          <ac:spMkLst>
            <pc:docMk/>
            <pc:sldMk cId="1108146528" sldId="629"/>
            <ac:spMk id="105" creationId="{0E896E69-CCA5-4FDD-99C7-5103ECA11A36}"/>
          </ac:spMkLst>
        </pc:spChg>
        <pc:spChg chg="del">
          <ac:chgData name="MANUEL ALBERTO GUEVARA  NAJARRO" userId="dc0839a7-ef25-445d-88fe-29223dfab4a5" providerId="ADAL" clId="{98FB8A92-BCA7-48CA-8F11-2B151231262F}" dt="2021-06-17T20:45:15.511" v="413" actId="478"/>
          <ac:spMkLst>
            <pc:docMk/>
            <pc:sldMk cId="1108146528" sldId="629"/>
            <ac:spMk id="107" creationId="{3888E005-69E3-4F7A-A6C4-5E11AC7F7C47}"/>
          </ac:spMkLst>
        </pc:spChg>
        <pc:spChg chg="del">
          <ac:chgData name="MANUEL ALBERTO GUEVARA  NAJARRO" userId="dc0839a7-ef25-445d-88fe-29223dfab4a5" providerId="ADAL" clId="{98FB8A92-BCA7-48CA-8F11-2B151231262F}" dt="2021-06-17T20:45:15.511" v="413" actId="478"/>
          <ac:spMkLst>
            <pc:docMk/>
            <pc:sldMk cId="1108146528" sldId="629"/>
            <ac:spMk id="110" creationId="{EBA60768-82F1-4166-AD30-212EACDE6B29}"/>
          </ac:spMkLst>
        </pc:spChg>
        <pc:spChg chg="del">
          <ac:chgData name="MANUEL ALBERTO GUEVARA  NAJARRO" userId="dc0839a7-ef25-445d-88fe-29223dfab4a5" providerId="ADAL" clId="{98FB8A92-BCA7-48CA-8F11-2B151231262F}" dt="2021-06-17T20:45:15.511" v="413" actId="478"/>
          <ac:spMkLst>
            <pc:docMk/>
            <pc:sldMk cId="1108146528" sldId="629"/>
            <ac:spMk id="113" creationId="{029ABA49-E388-4DA2-9AF3-7C5B38BD7B16}"/>
          </ac:spMkLst>
        </pc:spChg>
        <pc:spChg chg="del">
          <ac:chgData name="MANUEL ALBERTO GUEVARA  NAJARRO" userId="dc0839a7-ef25-445d-88fe-29223dfab4a5" providerId="ADAL" clId="{98FB8A92-BCA7-48CA-8F11-2B151231262F}" dt="2021-06-17T20:45:15.511" v="413" actId="478"/>
          <ac:spMkLst>
            <pc:docMk/>
            <pc:sldMk cId="1108146528" sldId="629"/>
            <ac:spMk id="116" creationId="{0C9B5BBB-3E9D-41B8-9904-1AC859041451}"/>
          </ac:spMkLst>
        </pc:spChg>
        <pc:spChg chg="del">
          <ac:chgData name="MANUEL ALBERTO GUEVARA  NAJARRO" userId="dc0839a7-ef25-445d-88fe-29223dfab4a5" providerId="ADAL" clId="{98FB8A92-BCA7-48CA-8F11-2B151231262F}" dt="2021-06-17T20:45:15.511" v="413" actId="478"/>
          <ac:spMkLst>
            <pc:docMk/>
            <pc:sldMk cId="1108146528" sldId="629"/>
            <ac:spMk id="119" creationId="{0507E863-C4A1-4E3A-88EE-B1F4057431E2}"/>
          </ac:spMkLst>
        </pc:spChg>
        <pc:spChg chg="del">
          <ac:chgData name="MANUEL ALBERTO GUEVARA  NAJARRO" userId="dc0839a7-ef25-445d-88fe-29223dfab4a5" providerId="ADAL" clId="{98FB8A92-BCA7-48CA-8F11-2B151231262F}" dt="2021-06-17T20:45:15.511" v="413" actId="478"/>
          <ac:spMkLst>
            <pc:docMk/>
            <pc:sldMk cId="1108146528" sldId="629"/>
            <ac:spMk id="122" creationId="{E9B955B7-1F99-4460-A9EC-89922F63D2BE}"/>
          </ac:spMkLst>
        </pc:spChg>
        <pc:picChg chg="add mod">
          <ac:chgData name="MANUEL ALBERTO GUEVARA  NAJARRO" userId="dc0839a7-ef25-445d-88fe-29223dfab4a5" providerId="ADAL" clId="{98FB8A92-BCA7-48CA-8F11-2B151231262F}" dt="2021-06-17T20:47:23.076" v="446" actId="1037"/>
          <ac:picMkLst>
            <pc:docMk/>
            <pc:sldMk cId="1108146528" sldId="629"/>
            <ac:picMk id="51" creationId="{E01BF0BA-DEFA-4C51-9132-EBA48F500DF8}"/>
          </ac:picMkLst>
        </pc:picChg>
        <pc:picChg chg="add mod">
          <ac:chgData name="MANUEL ALBERTO GUEVARA  NAJARRO" userId="dc0839a7-ef25-445d-88fe-29223dfab4a5" providerId="ADAL" clId="{98FB8A92-BCA7-48CA-8F11-2B151231262F}" dt="2021-06-17T20:47:35.097" v="455" actId="1038"/>
          <ac:picMkLst>
            <pc:docMk/>
            <pc:sldMk cId="1108146528" sldId="629"/>
            <ac:picMk id="52" creationId="{F3BAC3D1-176C-49EB-85CC-7901A855F4C6}"/>
          </ac:picMkLst>
        </pc:picChg>
        <pc:picChg chg="add mod">
          <ac:chgData name="MANUEL ALBERTO GUEVARA  NAJARRO" userId="dc0839a7-ef25-445d-88fe-29223dfab4a5" providerId="ADAL" clId="{98FB8A92-BCA7-48CA-8F11-2B151231262F}" dt="2021-06-17T20:47:23.076" v="446" actId="1037"/>
          <ac:picMkLst>
            <pc:docMk/>
            <pc:sldMk cId="1108146528" sldId="629"/>
            <ac:picMk id="53" creationId="{5F227B4B-07E1-4668-A411-9B42DAA84F10}"/>
          </ac:picMkLst>
        </pc:picChg>
        <pc:picChg chg="add mod">
          <ac:chgData name="MANUEL ALBERTO GUEVARA  NAJARRO" userId="dc0839a7-ef25-445d-88fe-29223dfab4a5" providerId="ADAL" clId="{98FB8A92-BCA7-48CA-8F11-2B151231262F}" dt="2021-06-17T20:47:35.097" v="455" actId="1038"/>
          <ac:picMkLst>
            <pc:docMk/>
            <pc:sldMk cId="1108146528" sldId="629"/>
            <ac:picMk id="54" creationId="{54CC9A94-2017-4422-9D43-845757D632B2}"/>
          </ac:picMkLst>
        </pc:picChg>
        <pc:picChg chg="del">
          <ac:chgData name="MANUEL ALBERTO GUEVARA  NAJARRO" userId="dc0839a7-ef25-445d-88fe-29223dfab4a5" providerId="ADAL" clId="{98FB8A92-BCA7-48CA-8F11-2B151231262F}" dt="2021-06-17T20:45:15.511" v="413" actId="478"/>
          <ac:picMkLst>
            <pc:docMk/>
            <pc:sldMk cId="1108146528" sldId="629"/>
            <ac:picMk id="131" creationId="{E26A2ED5-5032-4F32-861C-995D719B18F3}"/>
          </ac:picMkLst>
        </pc:picChg>
        <pc:picChg chg="del">
          <ac:chgData name="MANUEL ALBERTO GUEVARA  NAJARRO" userId="dc0839a7-ef25-445d-88fe-29223dfab4a5" providerId="ADAL" clId="{98FB8A92-BCA7-48CA-8F11-2B151231262F}" dt="2021-06-17T20:45:15.511" v="413" actId="478"/>
          <ac:picMkLst>
            <pc:docMk/>
            <pc:sldMk cId="1108146528" sldId="629"/>
            <ac:picMk id="132" creationId="{7FFD304D-F441-44E3-B840-E3FBA4BB3CA6}"/>
          </ac:picMkLst>
        </pc:picChg>
        <pc:picChg chg="del">
          <ac:chgData name="MANUEL ALBERTO GUEVARA  NAJARRO" userId="dc0839a7-ef25-445d-88fe-29223dfab4a5" providerId="ADAL" clId="{98FB8A92-BCA7-48CA-8F11-2B151231262F}" dt="2021-06-17T20:45:15.511" v="413" actId="478"/>
          <ac:picMkLst>
            <pc:docMk/>
            <pc:sldMk cId="1108146528" sldId="629"/>
            <ac:picMk id="133" creationId="{82B8083F-99CE-4CA6-B2EE-C630B4911387}"/>
          </ac:picMkLst>
        </pc:picChg>
        <pc:picChg chg="del">
          <ac:chgData name="MANUEL ALBERTO GUEVARA  NAJARRO" userId="dc0839a7-ef25-445d-88fe-29223dfab4a5" providerId="ADAL" clId="{98FB8A92-BCA7-48CA-8F11-2B151231262F}" dt="2021-06-17T20:45:15.511" v="413" actId="478"/>
          <ac:picMkLst>
            <pc:docMk/>
            <pc:sldMk cId="1108146528" sldId="629"/>
            <ac:picMk id="134" creationId="{6251AD4A-A3D7-4CB9-A05B-E777662F6397}"/>
          </ac:picMkLst>
        </pc:picChg>
        <pc:picChg chg="del">
          <ac:chgData name="MANUEL ALBERTO GUEVARA  NAJARRO" userId="dc0839a7-ef25-445d-88fe-29223dfab4a5" providerId="ADAL" clId="{98FB8A92-BCA7-48CA-8F11-2B151231262F}" dt="2021-06-17T20:45:15.511" v="413" actId="478"/>
          <ac:picMkLst>
            <pc:docMk/>
            <pc:sldMk cId="1108146528" sldId="629"/>
            <ac:picMk id="135" creationId="{F3902A19-D4CB-4E91-84BC-38BBE04E1EDB}"/>
          </ac:picMkLst>
        </pc:picChg>
        <pc:picChg chg="del">
          <ac:chgData name="MANUEL ALBERTO GUEVARA  NAJARRO" userId="dc0839a7-ef25-445d-88fe-29223dfab4a5" providerId="ADAL" clId="{98FB8A92-BCA7-48CA-8F11-2B151231262F}" dt="2021-06-17T20:45:15.511" v="413" actId="478"/>
          <ac:picMkLst>
            <pc:docMk/>
            <pc:sldMk cId="1108146528" sldId="629"/>
            <ac:picMk id="136" creationId="{9F8872A5-0E0C-4FAA-B0D6-B9B0C7ADD7D1}"/>
          </ac:picMkLst>
        </pc:picChg>
      </pc:sldChg>
      <pc:sldChg chg="add del">
        <pc:chgData name="MANUEL ALBERTO GUEVARA  NAJARRO" userId="dc0839a7-ef25-445d-88fe-29223dfab4a5" providerId="ADAL" clId="{98FB8A92-BCA7-48CA-8F11-2B151231262F}" dt="2021-06-17T20:42:11.436" v="387" actId="22"/>
        <pc:sldMkLst>
          <pc:docMk/>
          <pc:sldMk cId="3810889754" sldId="629"/>
        </pc:sldMkLst>
      </pc:sldChg>
      <pc:sldChg chg="addSp delSp modSp add mod ord">
        <pc:chgData name="MANUEL ALBERTO GUEVARA  NAJARRO" userId="dc0839a7-ef25-445d-88fe-29223dfab4a5" providerId="ADAL" clId="{98FB8A92-BCA7-48CA-8F11-2B151231262F}" dt="2021-06-17T21:28:30.578" v="771" actId="14826"/>
        <pc:sldMkLst>
          <pc:docMk/>
          <pc:sldMk cId="2932305907" sldId="630"/>
        </pc:sldMkLst>
        <pc:spChg chg="mod">
          <ac:chgData name="MANUEL ALBERTO GUEVARA  NAJARRO" userId="dc0839a7-ef25-445d-88fe-29223dfab4a5" providerId="ADAL" clId="{98FB8A92-BCA7-48CA-8F11-2B151231262F}" dt="2021-06-17T21:00:53.515" v="675" actId="1037"/>
          <ac:spMkLst>
            <pc:docMk/>
            <pc:sldMk cId="2932305907" sldId="630"/>
            <ac:spMk id="39" creationId="{ACC695CE-44CC-4B6E-A480-F9F483B6AB96}"/>
          </ac:spMkLst>
        </pc:spChg>
        <pc:spChg chg="mod">
          <ac:chgData name="MANUEL ALBERTO GUEVARA  NAJARRO" userId="dc0839a7-ef25-445d-88fe-29223dfab4a5" providerId="ADAL" clId="{98FB8A92-BCA7-48CA-8F11-2B151231262F}" dt="2021-06-17T21:00:53.515" v="675" actId="1037"/>
          <ac:spMkLst>
            <pc:docMk/>
            <pc:sldMk cId="2932305907" sldId="630"/>
            <ac:spMk id="40" creationId="{C355B0CF-6879-4060-9B65-E091EA5B23D9}"/>
          </ac:spMkLst>
        </pc:spChg>
        <pc:spChg chg="mod">
          <ac:chgData name="MANUEL ALBERTO GUEVARA  NAJARRO" userId="dc0839a7-ef25-445d-88fe-29223dfab4a5" providerId="ADAL" clId="{98FB8A92-BCA7-48CA-8F11-2B151231262F}" dt="2021-06-17T21:00:53.515" v="675" actId="1037"/>
          <ac:spMkLst>
            <pc:docMk/>
            <pc:sldMk cId="2932305907" sldId="630"/>
            <ac:spMk id="42" creationId="{E7D2B2B0-17C2-4943-8E20-4437192CAD2F}"/>
          </ac:spMkLst>
        </pc:spChg>
        <pc:spChg chg="mod">
          <ac:chgData name="MANUEL ALBERTO GUEVARA  NAJARRO" userId="dc0839a7-ef25-445d-88fe-29223dfab4a5" providerId="ADAL" clId="{98FB8A92-BCA7-48CA-8F11-2B151231262F}" dt="2021-06-17T21:01:04.968" v="681" actId="14100"/>
          <ac:spMkLst>
            <pc:docMk/>
            <pc:sldMk cId="2932305907" sldId="630"/>
            <ac:spMk id="43" creationId="{F924FD13-0A7D-416A-BA1A-CB3B19374B83}"/>
          </ac:spMkLst>
        </pc:spChg>
        <pc:spChg chg="mod">
          <ac:chgData name="MANUEL ALBERTO GUEVARA  NAJARRO" userId="dc0839a7-ef25-445d-88fe-29223dfab4a5" providerId="ADAL" clId="{98FB8A92-BCA7-48CA-8F11-2B151231262F}" dt="2021-06-17T21:00:53.515" v="675" actId="1037"/>
          <ac:spMkLst>
            <pc:docMk/>
            <pc:sldMk cId="2932305907" sldId="630"/>
            <ac:spMk id="45" creationId="{A11AFCFC-2540-47C6-B450-9F3938378212}"/>
          </ac:spMkLst>
        </pc:spChg>
        <pc:spChg chg="mod">
          <ac:chgData name="MANUEL ALBERTO GUEVARA  NAJARRO" userId="dc0839a7-ef25-445d-88fe-29223dfab4a5" providerId="ADAL" clId="{98FB8A92-BCA7-48CA-8F11-2B151231262F}" dt="2021-06-17T21:00:53.515" v="675" actId="1037"/>
          <ac:spMkLst>
            <pc:docMk/>
            <pc:sldMk cId="2932305907" sldId="630"/>
            <ac:spMk id="48" creationId="{623F76FC-39AA-46BA-9428-0000BF320917}"/>
          </ac:spMkLst>
        </pc:spChg>
        <pc:spChg chg="mod">
          <ac:chgData name="MANUEL ALBERTO GUEVARA  NAJARRO" userId="dc0839a7-ef25-445d-88fe-29223dfab4a5" providerId="ADAL" clId="{98FB8A92-BCA7-48CA-8F11-2B151231262F}" dt="2021-06-17T21:00:53.515" v="675" actId="1037"/>
          <ac:spMkLst>
            <pc:docMk/>
            <pc:sldMk cId="2932305907" sldId="630"/>
            <ac:spMk id="55" creationId="{44EFE15E-4CBC-4AC5-974A-C4C18972DD37}"/>
          </ac:spMkLst>
        </pc:spChg>
        <pc:spChg chg="mod">
          <ac:chgData name="MANUEL ALBERTO GUEVARA  NAJARRO" userId="dc0839a7-ef25-445d-88fe-29223dfab4a5" providerId="ADAL" clId="{98FB8A92-BCA7-48CA-8F11-2B151231262F}" dt="2021-06-17T21:01:02.448" v="680" actId="14100"/>
          <ac:spMkLst>
            <pc:docMk/>
            <pc:sldMk cId="2932305907" sldId="630"/>
            <ac:spMk id="56" creationId="{DAEE2C90-2FD8-4EA6-AA4D-843E87469421}"/>
          </ac:spMkLst>
        </pc:spChg>
        <pc:picChg chg="add del">
          <ac:chgData name="MANUEL ALBERTO GUEVARA  NAJARRO" userId="dc0839a7-ef25-445d-88fe-29223dfab4a5" providerId="ADAL" clId="{98FB8A92-BCA7-48CA-8F11-2B151231262F}" dt="2021-06-17T21:25:42.135" v="765" actId="22"/>
          <ac:picMkLst>
            <pc:docMk/>
            <pc:sldMk cId="2932305907" sldId="630"/>
            <ac:picMk id="5" creationId="{C823C2C2-0A4B-4DD0-BAD1-9AC5BCD657C5}"/>
          </ac:picMkLst>
        </pc:picChg>
        <pc:picChg chg="add del">
          <ac:chgData name="MANUEL ALBERTO GUEVARA  NAJARRO" userId="dc0839a7-ef25-445d-88fe-29223dfab4a5" providerId="ADAL" clId="{98FB8A92-BCA7-48CA-8F11-2B151231262F}" dt="2021-06-17T21:26:54.175" v="769" actId="22"/>
          <ac:picMkLst>
            <pc:docMk/>
            <pc:sldMk cId="2932305907" sldId="630"/>
            <ac:picMk id="7" creationId="{D0B955D5-0815-4A72-B1D5-2FE7DB9E8C88}"/>
          </ac:picMkLst>
        </pc:picChg>
        <pc:picChg chg="mod">
          <ac:chgData name="MANUEL ALBERTO GUEVARA  NAJARRO" userId="dc0839a7-ef25-445d-88fe-29223dfab4a5" providerId="ADAL" clId="{98FB8A92-BCA7-48CA-8F11-2B151231262F}" dt="2021-06-17T21:25:44.651" v="766" actId="14826"/>
          <ac:picMkLst>
            <pc:docMk/>
            <pc:sldMk cId="2932305907" sldId="630"/>
            <ac:picMk id="51" creationId="{E01BF0BA-DEFA-4C51-9132-EBA48F500DF8}"/>
          </ac:picMkLst>
        </pc:picChg>
        <pc:picChg chg="mod">
          <ac:chgData name="MANUEL ALBERTO GUEVARA  NAJARRO" userId="dc0839a7-ef25-445d-88fe-29223dfab4a5" providerId="ADAL" clId="{98FB8A92-BCA7-48CA-8F11-2B151231262F}" dt="2021-06-17T21:26:32.901" v="767" actId="14826"/>
          <ac:picMkLst>
            <pc:docMk/>
            <pc:sldMk cId="2932305907" sldId="630"/>
            <ac:picMk id="52" creationId="{F3BAC3D1-176C-49EB-85CC-7901A855F4C6}"/>
          </ac:picMkLst>
        </pc:picChg>
        <pc:picChg chg="mod">
          <ac:chgData name="MANUEL ALBERTO GUEVARA  NAJARRO" userId="dc0839a7-ef25-445d-88fe-29223dfab4a5" providerId="ADAL" clId="{98FB8A92-BCA7-48CA-8F11-2B151231262F}" dt="2021-06-17T21:26:56.616" v="770" actId="14826"/>
          <ac:picMkLst>
            <pc:docMk/>
            <pc:sldMk cId="2932305907" sldId="630"/>
            <ac:picMk id="53" creationId="{5F227B4B-07E1-4668-A411-9B42DAA84F10}"/>
          </ac:picMkLst>
        </pc:picChg>
        <pc:picChg chg="mod">
          <ac:chgData name="MANUEL ALBERTO GUEVARA  NAJARRO" userId="dc0839a7-ef25-445d-88fe-29223dfab4a5" providerId="ADAL" clId="{98FB8A92-BCA7-48CA-8F11-2B151231262F}" dt="2021-06-17T21:28:30.578" v="771" actId="14826"/>
          <ac:picMkLst>
            <pc:docMk/>
            <pc:sldMk cId="2932305907" sldId="630"/>
            <ac:picMk id="54" creationId="{54CC9A94-2017-4422-9D43-845757D632B2}"/>
          </ac:picMkLst>
        </pc:picChg>
      </pc:sldChg>
      <pc:sldChg chg="addSp delSp modSp add mod">
        <pc:chgData name="MANUEL ALBERTO GUEVARA  NAJARRO" userId="dc0839a7-ef25-445d-88fe-29223dfab4a5" providerId="ADAL" clId="{98FB8A92-BCA7-48CA-8F11-2B151231262F}" dt="2021-06-17T21:40:01.209" v="836" actId="27180"/>
        <pc:sldMkLst>
          <pc:docMk/>
          <pc:sldMk cId="1094214726" sldId="631"/>
        </pc:sldMkLst>
        <pc:spChg chg="mod">
          <ac:chgData name="MANUEL ALBERTO GUEVARA  NAJARRO" userId="dc0839a7-ef25-445d-88fe-29223dfab4a5" providerId="ADAL" clId="{98FB8A92-BCA7-48CA-8F11-2B151231262F}" dt="2021-06-17T21:02:03.387" v="686" actId="20577"/>
          <ac:spMkLst>
            <pc:docMk/>
            <pc:sldMk cId="1094214726" sldId="631"/>
            <ac:spMk id="40" creationId="{C355B0CF-6879-4060-9B65-E091EA5B23D9}"/>
          </ac:spMkLst>
        </pc:spChg>
        <pc:spChg chg="mod">
          <ac:chgData name="MANUEL ALBERTO GUEVARA  NAJARRO" userId="dc0839a7-ef25-445d-88fe-29223dfab4a5" providerId="ADAL" clId="{98FB8A92-BCA7-48CA-8F11-2B151231262F}" dt="2021-06-17T21:15:54.942" v="711" actId="20577"/>
          <ac:spMkLst>
            <pc:docMk/>
            <pc:sldMk cId="1094214726" sldId="631"/>
            <ac:spMk id="43" creationId="{F924FD13-0A7D-416A-BA1A-CB3B19374B83}"/>
          </ac:spMkLst>
        </pc:spChg>
        <pc:spChg chg="mod">
          <ac:chgData name="MANUEL ALBERTO GUEVARA  NAJARRO" userId="dc0839a7-ef25-445d-88fe-29223dfab4a5" providerId="ADAL" clId="{98FB8A92-BCA7-48CA-8F11-2B151231262F}" dt="2021-06-17T21:23:12.834" v="742" actId="20577"/>
          <ac:spMkLst>
            <pc:docMk/>
            <pc:sldMk cId="1094214726" sldId="631"/>
            <ac:spMk id="55" creationId="{44EFE15E-4CBC-4AC5-974A-C4C18972DD37}"/>
          </ac:spMkLst>
        </pc:spChg>
        <pc:spChg chg="mod">
          <ac:chgData name="MANUEL ALBERTO GUEVARA  NAJARRO" userId="dc0839a7-ef25-445d-88fe-29223dfab4a5" providerId="ADAL" clId="{98FB8A92-BCA7-48CA-8F11-2B151231262F}" dt="2021-06-17T21:24:57.101" v="763" actId="20577"/>
          <ac:spMkLst>
            <pc:docMk/>
            <pc:sldMk cId="1094214726" sldId="631"/>
            <ac:spMk id="56" creationId="{DAEE2C90-2FD8-4EA6-AA4D-843E87469421}"/>
          </ac:spMkLst>
        </pc:spChg>
        <pc:graphicFrameChg chg="add mod modGraphic">
          <ac:chgData name="MANUEL ALBERTO GUEVARA  NAJARRO" userId="dc0839a7-ef25-445d-88fe-29223dfab4a5" providerId="ADAL" clId="{98FB8A92-BCA7-48CA-8F11-2B151231262F}" dt="2021-06-17T21:40:01.209" v="836" actId="27180"/>
          <ac:graphicFrameMkLst>
            <pc:docMk/>
            <pc:sldMk cId="1094214726" sldId="631"/>
            <ac:graphicFrameMk id="7" creationId="{51AE6F48-A298-4237-A3D3-362725BF4190}"/>
          </ac:graphicFrameMkLst>
        </pc:graphicFrameChg>
        <pc:graphicFrameChg chg="add del mod modGraphic">
          <ac:chgData name="MANUEL ALBERTO GUEVARA  NAJARRO" userId="dc0839a7-ef25-445d-88fe-29223dfab4a5" providerId="ADAL" clId="{98FB8A92-BCA7-48CA-8F11-2B151231262F}" dt="2021-06-17T21:35:10.509" v="799" actId="478"/>
          <ac:graphicFrameMkLst>
            <pc:docMk/>
            <pc:sldMk cId="1094214726" sldId="631"/>
            <ac:graphicFrameMk id="18" creationId="{4C2E4915-D110-4F41-A612-B839233588A4}"/>
          </ac:graphicFrameMkLst>
        </pc:graphicFrameChg>
        <pc:picChg chg="add del">
          <ac:chgData name="MANUEL ALBERTO GUEVARA  NAJARRO" userId="dc0839a7-ef25-445d-88fe-29223dfab4a5" providerId="ADAL" clId="{98FB8A92-BCA7-48CA-8F11-2B151231262F}" dt="2021-06-17T21:28:55.591" v="773" actId="22"/>
          <ac:picMkLst>
            <pc:docMk/>
            <pc:sldMk cId="1094214726" sldId="631"/>
            <ac:picMk id="5" creationId="{C3A806B2-8091-4C43-9608-F7EFA30F8D8B}"/>
          </ac:picMkLst>
        </pc:picChg>
        <pc:picChg chg="del mod">
          <ac:chgData name="MANUEL ALBERTO GUEVARA  NAJARRO" userId="dc0839a7-ef25-445d-88fe-29223dfab4a5" providerId="ADAL" clId="{98FB8A92-BCA7-48CA-8F11-2B151231262F}" dt="2021-06-17T21:39:27.461" v="822" actId="478"/>
          <ac:picMkLst>
            <pc:docMk/>
            <pc:sldMk cId="1094214726" sldId="631"/>
            <ac:picMk id="51" creationId="{E01BF0BA-DEFA-4C51-9132-EBA48F500DF8}"/>
          </ac:picMkLst>
        </pc:picChg>
        <pc:picChg chg="mod">
          <ac:chgData name="MANUEL ALBERTO GUEVARA  NAJARRO" userId="dc0839a7-ef25-445d-88fe-29223dfab4a5" providerId="ADAL" clId="{98FB8A92-BCA7-48CA-8F11-2B151231262F}" dt="2021-06-17T21:29:19.200" v="775" actId="14826"/>
          <ac:picMkLst>
            <pc:docMk/>
            <pc:sldMk cId="1094214726" sldId="631"/>
            <ac:picMk id="52" creationId="{F3BAC3D1-176C-49EB-85CC-7901A855F4C6}"/>
          </ac:picMkLst>
        </pc:picChg>
        <pc:picChg chg="mod">
          <ac:chgData name="MANUEL ALBERTO GUEVARA  NAJARRO" userId="dc0839a7-ef25-445d-88fe-29223dfab4a5" providerId="ADAL" clId="{98FB8A92-BCA7-48CA-8F11-2B151231262F}" dt="2021-06-17T21:29:50.305" v="776" actId="14826"/>
          <ac:picMkLst>
            <pc:docMk/>
            <pc:sldMk cId="1094214726" sldId="631"/>
            <ac:picMk id="53" creationId="{5F227B4B-07E1-4668-A411-9B42DAA84F10}"/>
          </ac:picMkLst>
        </pc:picChg>
        <pc:picChg chg="mod modCrop">
          <ac:chgData name="MANUEL ALBERTO GUEVARA  NAJARRO" userId="dc0839a7-ef25-445d-88fe-29223dfab4a5" providerId="ADAL" clId="{98FB8A92-BCA7-48CA-8F11-2B151231262F}" dt="2021-06-17T21:31:33.069" v="782" actId="14826"/>
          <ac:picMkLst>
            <pc:docMk/>
            <pc:sldMk cId="1094214726" sldId="631"/>
            <ac:picMk id="54" creationId="{54CC9A94-2017-4422-9D43-845757D632B2}"/>
          </ac:picMkLst>
        </pc:picChg>
      </pc:sldChg>
      <pc:sldChg chg="add del">
        <pc:chgData name="MANUEL ALBERTO GUEVARA  NAJARRO" userId="dc0839a7-ef25-445d-88fe-29223dfab4a5" providerId="ADAL" clId="{98FB8A92-BCA7-48CA-8F11-2B151231262F}" dt="2021-06-17T20:59:02.882" v="650" actId="47"/>
        <pc:sldMkLst>
          <pc:docMk/>
          <pc:sldMk cId="1202060131" sldId="631"/>
        </pc:sldMkLst>
      </pc:sldChg>
      <pc:sldChg chg="addSp delSp modSp new del mod modClrScheme chgLayout">
        <pc:chgData name="MANUEL ALBERTO GUEVARA  NAJARRO" userId="dc0839a7-ef25-445d-88fe-29223dfab4a5" providerId="ADAL" clId="{98FB8A92-BCA7-48CA-8F11-2B151231262F}" dt="2021-06-17T21:32:23.289" v="788" actId="47"/>
        <pc:sldMkLst>
          <pc:docMk/>
          <pc:sldMk cId="869236226" sldId="632"/>
        </pc:sldMkLst>
        <pc:spChg chg="del mod ord">
          <ac:chgData name="MANUEL ALBERTO GUEVARA  NAJARRO" userId="dc0839a7-ef25-445d-88fe-29223dfab4a5" providerId="ADAL" clId="{98FB8A92-BCA7-48CA-8F11-2B151231262F}" dt="2021-06-17T21:32:02.322" v="784" actId="700"/>
          <ac:spMkLst>
            <pc:docMk/>
            <pc:sldMk cId="869236226" sldId="632"/>
            <ac:spMk id="2" creationId="{0BFEEB2C-98C1-4452-A9C8-295697384222}"/>
          </ac:spMkLst>
        </pc:spChg>
        <pc:spChg chg="del mod ord">
          <ac:chgData name="MANUEL ALBERTO GUEVARA  NAJARRO" userId="dc0839a7-ef25-445d-88fe-29223dfab4a5" providerId="ADAL" clId="{98FB8A92-BCA7-48CA-8F11-2B151231262F}" dt="2021-06-17T21:32:02.322" v="784" actId="700"/>
          <ac:spMkLst>
            <pc:docMk/>
            <pc:sldMk cId="869236226" sldId="632"/>
            <ac:spMk id="3" creationId="{42BB23F9-B37C-42AC-AD80-A8D0BD9991B4}"/>
          </ac:spMkLst>
        </pc:spChg>
        <pc:spChg chg="del">
          <ac:chgData name="MANUEL ALBERTO GUEVARA  NAJARRO" userId="dc0839a7-ef25-445d-88fe-29223dfab4a5" providerId="ADAL" clId="{98FB8A92-BCA7-48CA-8F11-2B151231262F}" dt="2021-06-17T21:32:02.322" v="784" actId="700"/>
          <ac:spMkLst>
            <pc:docMk/>
            <pc:sldMk cId="869236226" sldId="632"/>
            <ac:spMk id="4" creationId="{698EC57B-6CC3-47C2-B597-9B4D8493AC5A}"/>
          </ac:spMkLst>
        </pc:spChg>
        <pc:spChg chg="add del mod ord">
          <ac:chgData name="MANUEL ALBERTO GUEVARA  NAJARRO" userId="dc0839a7-ef25-445d-88fe-29223dfab4a5" providerId="ADAL" clId="{98FB8A92-BCA7-48CA-8F11-2B151231262F}" dt="2021-06-17T21:32:06.140" v="785" actId="700"/>
          <ac:spMkLst>
            <pc:docMk/>
            <pc:sldMk cId="869236226" sldId="632"/>
            <ac:spMk id="5" creationId="{BC32BADA-4086-4718-B5E4-BE6316F2F8B0}"/>
          </ac:spMkLst>
        </pc:spChg>
        <pc:spChg chg="add del mod ord">
          <ac:chgData name="MANUEL ALBERTO GUEVARA  NAJARRO" userId="dc0839a7-ef25-445d-88fe-29223dfab4a5" providerId="ADAL" clId="{98FB8A92-BCA7-48CA-8F11-2B151231262F}" dt="2021-06-17T21:32:06.140" v="785" actId="700"/>
          <ac:spMkLst>
            <pc:docMk/>
            <pc:sldMk cId="869236226" sldId="632"/>
            <ac:spMk id="6" creationId="{91B57493-823E-49FE-9EA0-36AD92148919}"/>
          </ac:spMkLst>
        </pc:spChg>
        <pc:spChg chg="add del mod ord">
          <ac:chgData name="MANUEL ALBERTO GUEVARA  NAJARRO" userId="dc0839a7-ef25-445d-88fe-29223dfab4a5" providerId="ADAL" clId="{98FB8A92-BCA7-48CA-8F11-2B151231262F}" dt="2021-06-17T21:32:14.829" v="786" actId="700"/>
          <ac:spMkLst>
            <pc:docMk/>
            <pc:sldMk cId="869236226" sldId="632"/>
            <ac:spMk id="7" creationId="{3C940AFB-0762-4C2D-A8A1-B47E31DC45C8}"/>
          </ac:spMkLst>
        </pc:spChg>
        <pc:spChg chg="add del mod ord">
          <ac:chgData name="MANUEL ALBERTO GUEVARA  NAJARRO" userId="dc0839a7-ef25-445d-88fe-29223dfab4a5" providerId="ADAL" clId="{98FB8A92-BCA7-48CA-8F11-2B151231262F}" dt="2021-06-17T21:32:14.829" v="786" actId="700"/>
          <ac:spMkLst>
            <pc:docMk/>
            <pc:sldMk cId="869236226" sldId="632"/>
            <ac:spMk id="8" creationId="{41AAEBD0-2122-4177-9DF8-7F19795DB113}"/>
          </ac:spMkLst>
        </pc:spChg>
        <pc:spChg chg="add del mod ord">
          <ac:chgData name="MANUEL ALBERTO GUEVARA  NAJARRO" userId="dc0839a7-ef25-445d-88fe-29223dfab4a5" providerId="ADAL" clId="{98FB8A92-BCA7-48CA-8F11-2B151231262F}" dt="2021-06-17T21:32:14.829" v="786" actId="700"/>
          <ac:spMkLst>
            <pc:docMk/>
            <pc:sldMk cId="869236226" sldId="632"/>
            <ac:spMk id="9" creationId="{644BD0BB-B310-4B57-BBC5-C1539C32662C}"/>
          </ac:spMkLst>
        </pc:spChg>
        <pc:spChg chg="add del mod ord">
          <ac:chgData name="MANUEL ALBERTO GUEVARA  NAJARRO" userId="dc0839a7-ef25-445d-88fe-29223dfab4a5" providerId="ADAL" clId="{98FB8A92-BCA7-48CA-8F11-2B151231262F}" dt="2021-06-17T21:32:20.770" v="787" actId="700"/>
          <ac:spMkLst>
            <pc:docMk/>
            <pc:sldMk cId="869236226" sldId="632"/>
            <ac:spMk id="10" creationId="{69F54697-1924-4B9B-A0E3-61A5C08B5DC7}"/>
          </ac:spMkLst>
        </pc:spChg>
        <pc:spChg chg="add del mod ord">
          <ac:chgData name="MANUEL ALBERTO GUEVARA  NAJARRO" userId="dc0839a7-ef25-445d-88fe-29223dfab4a5" providerId="ADAL" clId="{98FB8A92-BCA7-48CA-8F11-2B151231262F}" dt="2021-06-17T21:32:20.770" v="787" actId="700"/>
          <ac:spMkLst>
            <pc:docMk/>
            <pc:sldMk cId="869236226" sldId="632"/>
            <ac:spMk id="11" creationId="{CE881695-097C-4C43-BF28-6FA1917E36C1}"/>
          </ac:spMkLst>
        </pc:spChg>
        <pc:spChg chg="add del mod ord">
          <ac:chgData name="MANUEL ALBERTO GUEVARA  NAJARRO" userId="dc0839a7-ef25-445d-88fe-29223dfab4a5" providerId="ADAL" clId="{98FB8A92-BCA7-48CA-8F11-2B151231262F}" dt="2021-06-17T21:32:20.770" v="787" actId="700"/>
          <ac:spMkLst>
            <pc:docMk/>
            <pc:sldMk cId="869236226" sldId="632"/>
            <ac:spMk id="12" creationId="{B002DE76-0240-4CE1-B9D5-4F2A8216678B}"/>
          </ac:spMkLst>
        </pc:spChg>
        <pc:spChg chg="add del mod ord">
          <ac:chgData name="MANUEL ALBERTO GUEVARA  NAJARRO" userId="dc0839a7-ef25-445d-88fe-29223dfab4a5" providerId="ADAL" clId="{98FB8A92-BCA7-48CA-8F11-2B151231262F}" dt="2021-06-17T21:32:20.770" v="787" actId="700"/>
          <ac:spMkLst>
            <pc:docMk/>
            <pc:sldMk cId="869236226" sldId="632"/>
            <ac:spMk id="13" creationId="{93CFBC3A-BA3A-45BF-9419-B05649A484A4}"/>
          </ac:spMkLst>
        </pc:spChg>
        <pc:spChg chg="add mod ord">
          <ac:chgData name="MANUEL ALBERTO GUEVARA  NAJARRO" userId="dc0839a7-ef25-445d-88fe-29223dfab4a5" providerId="ADAL" clId="{98FB8A92-BCA7-48CA-8F11-2B151231262F}" dt="2021-06-17T21:32:20.770" v="787" actId="700"/>
          <ac:spMkLst>
            <pc:docMk/>
            <pc:sldMk cId="869236226" sldId="632"/>
            <ac:spMk id="14" creationId="{CF6FFBFA-7A00-4A98-B9F6-C10980DD7FEC}"/>
          </ac:spMkLst>
        </pc:spChg>
        <pc:spChg chg="add mod ord">
          <ac:chgData name="MANUEL ALBERTO GUEVARA  NAJARRO" userId="dc0839a7-ef25-445d-88fe-29223dfab4a5" providerId="ADAL" clId="{98FB8A92-BCA7-48CA-8F11-2B151231262F}" dt="2021-06-17T21:32:20.770" v="787" actId="700"/>
          <ac:spMkLst>
            <pc:docMk/>
            <pc:sldMk cId="869236226" sldId="632"/>
            <ac:spMk id="15" creationId="{BF734F96-25EE-47AA-AE0A-5F1690876E75}"/>
          </ac:spMkLst>
        </pc:spChg>
      </pc:sldChg>
      <pc:sldChg chg="add del">
        <pc:chgData name="MANUEL ALBERTO GUEVARA  NAJARRO" userId="dc0839a7-ef25-445d-88fe-29223dfab4a5" providerId="ADAL" clId="{98FB8A92-BCA7-48CA-8F11-2B151231262F}" dt="2021-06-17T20:59:02.882" v="650" actId="47"/>
        <pc:sldMkLst>
          <pc:docMk/>
          <pc:sldMk cId="1517985719" sldId="632"/>
        </pc:sldMkLst>
      </pc:sldChg>
      <pc:sldChg chg="addSp delSp modSp new mod modClrScheme chgLayout">
        <pc:chgData name="MANUEL ALBERTO GUEVARA  NAJARRO" userId="dc0839a7-ef25-445d-88fe-29223dfab4a5" providerId="ADAL" clId="{98FB8A92-BCA7-48CA-8F11-2B151231262F}" dt="2021-06-17T21:41:35.519" v="911" actId="20577"/>
        <pc:sldMkLst>
          <pc:docMk/>
          <pc:sldMk cId="1889000168" sldId="632"/>
        </pc:sldMkLst>
        <pc:spChg chg="del mod ord">
          <ac:chgData name="MANUEL ALBERTO GUEVARA  NAJARRO" userId="dc0839a7-ef25-445d-88fe-29223dfab4a5" providerId="ADAL" clId="{98FB8A92-BCA7-48CA-8F11-2B151231262F}" dt="2021-06-17T21:33:49.443" v="794" actId="700"/>
          <ac:spMkLst>
            <pc:docMk/>
            <pc:sldMk cId="1889000168" sldId="632"/>
            <ac:spMk id="2" creationId="{C26DA354-8B13-4CEE-B6DF-52ECD14173B2}"/>
          </ac:spMkLst>
        </pc:spChg>
        <pc:spChg chg="del mod ord">
          <ac:chgData name="MANUEL ALBERTO GUEVARA  NAJARRO" userId="dc0839a7-ef25-445d-88fe-29223dfab4a5" providerId="ADAL" clId="{98FB8A92-BCA7-48CA-8F11-2B151231262F}" dt="2021-06-17T21:33:49.443" v="794" actId="700"/>
          <ac:spMkLst>
            <pc:docMk/>
            <pc:sldMk cId="1889000168" sldId="632"/>
            <ac:spMk id="3" creationId="{F5FB0C3C-0A36-42E2-84FC-4037029E0F1B}"/>
          </ac:spMkLst>
        </pc:spChg>
        <pc:spChg chg="del mod ord">
          <ac:chgData name="MANUEL ALBERTO GUEVARA  NAJARRO" userId="dc0839a7-ef25-445d-88fe-29223dfab4a5" providerId="ADAL" clId="{98FB8A92-BCA7-48CA-8F11-2B151231262F}" dt="2021-06-17T21:33:49.443" v="794" actId="700"/>
          <ac:spMkLst>
            <pc:docMk/>
            <pc:sldMk cId="1889000168" sldId="632"/>
            <ac:spMk id="4" creationId="{CE90A9D2-0E7B-4E12-88B3-11C0C6F5C801}"/>
          </ac:spMkLst>
        </pc:spChg>
        <pc:spChg chg="add mod ord">
          <ac:chgData name="MANUEL ALBERTO GUEVARA  NAJARRO" userId="dc0839a7-ef25-445d-88fe-29223dfab4a5" providerId="ADAL" clId="{98FB8A92-BCA7-48CA-8F11-2B151231262F}" dt="2021-06-17T21:40:27.999" v="845" actId="2716"/>
          <ac:spMkLst>
            <pc:docMk/>
            <pc:sldMk cId="1889000168" sldId="632"/>
            <ac:spMk id="5" creationId="{5ECE236A-6C3C-46E8-A81F-7846D7B4570C}"/>
          </ac:spMkLst>
        </pc:spChg>
        <pc:spChg chg="add mod ord">
          <ac:chgData name="MANUEL ALBERTO GUEVARA  NAJARRO" userId="dc0839a7-ef25-445d-88fe-29223dfab4a5" providerId="ADAL" clId="{98FB8A92-BCA7-48CA-8F11-2B151231262F}" dt="2021-06-17T21:41:35.519" v="911" actId="20577"/>
          <ac:spMkLst>
            <pc:docMk/>
            <pc:sldMk cId="1889000168" sldId="632"/>
            <ac:spMk id="6" creationId="{62B8E1A4-E755-4E07-B436-48B0481D7B00}"/>
          </ac:spMkLst>
        </pc:spChg>
        <pc:spChg chg="add del mod ord">
          <ac:chgData name="MANUEL ALBERTO GUEVARA  NAJARRO" userId="dc0839a7-ef25-445d-88fe-29223dfab4a5" providerId="ADAL" clId="{98FB8A92-BCA7-48CA-8F11-2B151231262F}" dt="2021-06-17T21:41:11.145" v="902" actId="22"/>
          <ac:spMkLst>
            <pc:docMk/>
            <pc:sldMk cId="1889000168" sldId="632"/>
            <ac:spMk id="7" creationId="{6E20E88F-61DC-41B0-B94C-3F0E11A098B0}"/>
          </ac:spMkLst>
        </pc:spChg>
        <pc:spChg chg="add mod ord">
          <ac:chgData name="MANUEL ALBERTO GUEVARA  NAJARRO" userId="dc0839a7-ef25-445d-88fe-29223dfab4a5" providerId="ADAL" clId="{98FB8A92-BCA7-48CA-8F11-2B151231262F}" dt="2021-06-17T21:40:41.779" v="901" actId="20577"/>
          <ac:spMkLst>
            <pc:docMk/>
            <pc:sldMk cId="1889000168" sldId="632"/>
            <ac:spMk id="8" creationId="{E7CEC6EF-2F0A-4CD2-A23E-2A05F9F436E8}"/>
          </ac:spMkLst>
        </pc:spChg>
        <pc:picChg chg="add mod ord modCrop">
          <ac:chgData name="MANUEL ALBERTO GUEVARA  NAJARRO" userId="dc0839a7-ef25-445d-88fe-29223dfab4a5" providerId="ADAL" clId="{98FB8A92-BCA7-48CA-8F11-2B151231262F}" dt="2021-06-17T21:41:23.099" v="905" actId="732"/>
          <ac:picMkLst>
            <pc:docMk/>
            <pc:sldMk cId="1889000168" sldId="632"/>
            <ac:picMk id="10" creationId="{F715C18E-F8C5-4C70-9752-8EDE5E424121}"/>
          </ac:picMkLst>
        </pc:picChg>
      </pc:sldChg>
      <pc:sldChg chg="add del">
        <pc:chgData name="MANUEL ALBERTO GUEVARA  NAJARRO" userId="dc0839a7-ef25-445d-88fe-29223dfab4a5" providerId="ADAL" clId="{98FB8A92-BCA7-48CA-8F11-2B151231262F}" dt="2021-06-17T20:59:02.882" v="650" actId="47"/>
        <pc:sldMkLst>
          <pc:docMk/>
          <pc:sldMk cId="370651764" sldId="633"/>
        </pc:sldMkLst>
      </pc:sldChg>
      <pc:sldChg chg="addSp modSp add del mod modClrScheme chgLayout">
        <pc:chgData name="MANUEL ALBERTO GUEVARA  NAJARRO" userId="dc0839a7-ef25-445d-88fe-29223dfab4a5" providerId="ADAL" clId="{98FB8A92-BCA7-48CA-8F11-2B151231262F}" dt="2021-06-17T21:42:22.065" v="916" actId="47"/>
        <pc:sldMkLst>
          <pc:docMk/>
          <pc:sldMk cId="2921407282" sldId="633"/>
        </pc:sldMkLst>
        <pc:spChg chg="add mod ord">
          <ac:chgData name="MANUEL ALBERTO GUEVARA  NAJARRO" userId="dc0839a7-ef25-445d-88fe-29223dfab4a5" providerId="ADAL" clId="{98FB8A92-BCA7-48CA-8F11-2B151231262F}" dt="2021-06-17T21:42:14.677" v="913" actId="700"/>
          <ac:spMkLst>
            <pc:docMk/>
            <pc:sldMk cId="2921407282" sldId="633"/>
            <ac:spMk id="2" creationId="{B9AD2404-ED28-456F-B1BC-8BAF4A68F28C}"/>
          </ac:spMkLst>
        </pc:spChg>
        <pc:spChg chg="add mod ord">
          <ac:chgData name="MANUEL ALBERTO GUEVARA  NAJARRO" userId="dc0839a7-ef25-445d-88fe-29223dfab4a5" providerId="ADAL" clId="{98FB8A92-BCA7-48CA-8F11-2B151231262F}" dt="2021-06-17T21:42:14.677" v="913" actId="700"/>
          <ac:spMkLst>
            <pc:docMk/>
            <pc:sldMk cId="2921407282" sldId="633"/>
            <ac:spMk id="3" creationId="{485826DC-60B2-4EE8-B36B-5E4AEC05EF8A}"/>
          </ac:spMkLst>
        </pc:spChg>
        <pc:spChg chg="mod ord">
          <ac:chgData name="MANUEL ALBERTO GUEVARA  NAJARRO" userId="dc0839a7-ef25-445d-88fe-29223dfab4a5" providerId="ADAL" clId="{98FB8A92-BCA7-48CA-8F11-2B151231262F}" dt="2021-06-17T21:42:14.677" v="913" actId="700"/>
          <ac:spMkLst>
            <pc:docMk/>
            <pc:sldMk cId="2921407282" sldId="633"/>
            <ac:spMk id="5" creationId="{5ECE236A-6C3C-46E8-A81F-7846D7B4570C}"/>
          </ac:spMkLst>
        </pc:spChg>
        <pc:spChg chg="mod ord">
          <ac:chgData name="MANUEL ALBERTO GUEVARA  NAJARRO" userId="dc0839a7-ef25-445d-88fe-29223dfab4a5" providerId="ADAL" clId="{98FB8A92-BCA7-48CA-8F11-2B151231262F}" dt="2021-06-17T21:42:14.765" v="915" actId="27636"/>
          <ac:spMkLst>
            <pc:docMk/>
            <pc:sldMk cId="2921407282" sldId="633"/>
            <ac:spMk id="6" creationId="{62B8E1A4-E755-4E07-B436-48B0481D7B00}"/>
          </ac:spMkLst>
        </pc:spChg>
        <pc:spChg chg="mod ord">
          <ac:chgData name="MANUEL ALBERTO GUEVARA  NAJARRO" userId="dc0839a7-ef25-445d-88fe-29223dfab4a5" providerId="ADAL" clId="{98FB8A92-BCA7-48CA-8F11-2B151231262F}" dt="2021-06-17T21:42:14.738" v="914" actId="27636"/>
          <ac:spMkLst>
            <pc:docMk/>
            <pc:sldMk cId="2921407282" sldId="633"/>
            <ac:spMk id="8" creationId="{E7CEC6EF-2F0A-4CD2-A23E-2A05F9F436E8}"/>
          </ac:spMkLst>
        </pc:spChg>
        <pc:picChg chg="mod ord modCrop">
          <ac:chgData name="MANUEL ALBERTO GUEVARA  NAJARRO" userId="dc0839a7-ef25-445d-88fe-29223dfab4a5" providerId="ADAL" clId="{98FB8A92-BCA7-48CA-8F11-2B151231262F}" dt="2021-06-17T21:42:14.677" v="913" actId="700"/>
          <ac:picMkLst>
            <pc:docMk/>
            <pc:sldMk cId="2921407282" sldId="633"/>
            <ac:picMk id="10" creationId="{F715C18E-F8C5-4C70-9752-8EDE5E424121}"/>
          </ac:picMkLst>
        </pc:picChg>
      </pc:sldChg>
      <pc:sldChg chg="addSp delSp modSp new del mod">
        <pc:chgData name="MANUEL ALBERTO GUEVARA  NAJARRO" userId="dc0839a7-ef25-445d-88fe-29223dfab4a5" providerId="ADAL" clId="{98FB8A92-BCA7-48CA-8F11-2B151231262F}" dt="2021-06-17T21:38:45.648" v="801" actId="47"/>
        <pc:sldMkLst>
          <pc:docMk/>
          <pc:sldMk cId="3064493108" sldId="633"/>
        </pc:sldMkLst>
        <pc:graphicFrameChg chg="add del modGraphic">
          <ac:chgData name="MANUEL ALBERTO GUEVARA  NAJARRO" userId="dc0839a7-ef25-445d-88fe-29223dfab4a5" providerId="ADAL" clId="{98FB8A92-BCA7-48CA-8F11-2B151231262F}" dt="2021-06-17T21:34:12.949" v="796" actId="21"/>
          <ac:graphicFrameMkLst>
            <pc:docMk/>
            <pc:sldMk cId="3064493108" sldId="633"/>
            <ac:graphicFrameMk id="5" creationId="{14A6B4CA-3048-4722-8AB9-C9E2C34ACBE5}"/>
          </ac:graphicFrameMkLst>
        </pc:graphicFrameChg>
      </pc:sldChg>
      <pc:sldChg chg="addSp delSp modSp new del mod modClrScheme chgLayout">
        <pc:chgData name="MANUEL ALBERTO GUEVARA  NAJARRO" userId="dc0839a7-ef25-445d-88fe-29223dfab4a5" providerId="ADAL" clId="{98FB8A92-BCA7-48CA-8F11-2B151231262F}" dt="2021-06-17T21:42:50.763" v="922" actId="47"/>
        <pc:sldMkLst>
          <pc:docMk/>
          <pc:sldMk cId="3446343399" sldId="633"/>
        </pc:sldMkLst>
        <pc:spChg chg="del">
          <ac:chgData name="MANUEL ALBERTO GUEVARA  NAJARRO" userId="dc0839a7-ef25-445d-88fe-29223dfab4a5" providerId="ADAL" clId="{98FB8A92-BCA7-48CA-8F11-2B151231262F}" dt="2021-06-17T21:42:27.443" v="918" actId="700"/>
          <ac:spMkLst>
            <pc:docMk/>
            <pc:sldMk cId="3446343399" sldId="633"/>
            <ac:spMk id="2" creationId="{6975AB62-3570-40A9-9C04-E38FC6524CC8}"/>
          </ac:spMkLst>
        </pc:spChg>
        <pc:spChg chg="del">
          <ac:chgData name="MANUEL ALBERTO GUEVARA  NAJARRO" userId="dc0839a7-ef25-445d-88fe-29223dfab4a5" providerId="ADAL" clId="{98FB8A92-BCA7-48CA-8F11-2B151231262F}" dt="2021-06-17T21:42:27.443" v="918" actId="700"/>
          <ac:spMkLst>
            <pc:docMk/>
            <pc:sldMk cId="3446343399" sldId="633"/>
            <ac:spMk id="3" creationId="{05253D76-9D7E-4EC6-BCE3-5045D1CB1F51}"/>
          </ac:spMkLst>
        </pc:spChg>
        <pc:spChg chg="del mod ord">
          <ac:chgData name="MANUEL ALBERTO GUEVARA  NAJARRO" userId="dc0839a7-ef25-445d-88fe-29223dfab4a5" providerId="ADAL" clId="{98FB8A92-BCA7-48CA-8F11-2B151231262F}" dt="2021-06-17T21:42:27.443" v="918" actId="700"/>
          <ac:spMkLst>
            <pc:docMk/>
            <pc:sldMk cId="3446343399" sldId="633"/>
            <ac:spMk id="4" creationId="{11375E8E-FF81-4133-BFCA-A48B827C8BAF}"/>
          </ac:spMkLst>
        </pc:spChg>
        <pc:spChg chg="del">
          <ac:chgData name="MANUEL ALBERTO GUEVARA  NAJARRO" userId="dc0839a7-ef25-445d-88fe-29223dfab4a5" providerId="ADAL" clId="{98FB8A92-BCA7-48CA-8F11-2B151231262F}" dt="2021-06-17T21:42:27.443" v="918" actId="700"/>
          <ac:spMkLst>
            <pc:docMk/>
            <pc:sldMk cId="3446343399" sldId="633"/>
            <ac:spMk id="5" creationId="{D3030653-994A-4B04-8952-737649FB5E86}"/>
          </ac:spMkLst>
        </pc:spChg>
        <pc:spChg chg="add mod ord">
          <ac:chgData name="MANUEL ALBERTO GUEVARA  NAJARRO" userId="dc0839a7-ef25-445d-88fe-29223dfab4a5" providerId="ADAL" clId="{98FB8A92-BCA7-48CA-8F11-2B151231262F}" dt="2021-06-17T21:42:42.120" v="920" actId="1076"/>
          <ac:spMkLst>
            <pc:docMk/>
            <pc:sldMk cId="3446343399" sldId="633"/>
            <ac:spMk id="6" creationId="{FCA9B9E4-E6FB-4301-BB85-B521EB071E8D}"/>
          </ac:spMkLst>
        </pc:spChg>
        <pc:spChg chg="add mod ord">
          <ac:chgData name="MANUEL ALBERTO GUEVARA  NAJARRO" userId="dc0839a7-ef25-445d-88fe-29223dfab4a5" providerId="ADAL" clId="{98FB8A92-BCA7-48CA-8F11-2B151231262F}" dt="2021-06-17T21:42:27.443" v="918" actId="700"/>
          <ac:spMkLst>
            <pc:docMk/>
            <pc:sldMk cId="3446343399" sldId="633"/>
            <ac:spMk id="7" creationId="{D904EBD2-F3D2-4108-83AC-D943E0581FBF}"/>
          </ac:spMkLst>
        </pc:spChg>
        <pc:spChg chg="add mod ord">
          <ac:chgData name="MANUEL ALBERTO GUEVARA  NAJARRO" userId="dc0839a7-ef25-445d-88fe-29223dfab4a5" providerId="ADAL" clId="{98FB8A92-BCA7-48CA-8F11-2B151231262F}" dt="2021-06-17T21:42:27.443" v="918" actId="700"/>
          <ac:spMkLst>
            <pc:docMk/>
            <pc:sldMk cId="3446343399" sldId="633"/>
            <ac:spMk id="8" creationId="{68411236-1361-4DC4-BB80-B809EA0B1CFA}"/>
          </ac:spMkLst>
        </pc:spChg>
      </pc:sldChg>
      <pc:sldChg chg="add setBg">
        <pc:chgData name="MANUEL ALBERTO GUEVARA  NAJARRO" userId="dc0839a7-ef25-445d-88fe-29223dfab4a5" providerId="ADAL" clId="{98FB8A92-BCA7-48CA-8F11-2B151231262F}" dt="2021-06-17T21:42:49.278" v="921"/>
        <pc:sldMkLst>
          <pc:docMk/>
          <pc:sldMk cId="0" sldId="634"/>
        </pc:sldMkLst>
      </pc:sldChg>
      <pc:sldChg chg="addSp delSp modSp add mod modClrScheme modAnim chgLayout">
        <pc:chgData name="MANUEL ALBERTO GUEVARA  NAJARRO" userId="dc0839a7-ef25-445d-88fe-29223dfab4a5" providerId="ADAL" clId="{98FB8A92-BCA7-48CA-8F11-2B151231262F}" dt="2021-06-17T21:54:44.732" v="1340" actId="14100"/>
        <pc:sldMkLst>
          <pc:docMk/>
          <pc:sldMk cId="105623066" sldId="635"/>
        </pc:sldMkLst>
        <pc:spChg chg="del mod ord">
          <ac:chgData name="MANUEL ALBERTO GUEVARA  NAJARRO" userId="dc0839a7-ef25-445d-88fe-29223dfab4a5" providerId="ADAL" clId="{98FB8A92-BCA7-48CA-8F11-2B151231262F}" dt="2021-06-17T21:53:11.181" v="1330" actId="478"/>
          <ac:spMkLst>
            <pc:docMk/>
            <pc:sldMk cId="105623066" sldId="635"/>
            <ac:spMk id="2" creationId="{CDAE26F3-17B7-3A45-84B2-3574E3E55628}"/>
          </ac:spMkLst>
        </pc:spChg>
        <pc:spChg chg="del mod ord">
          <ac:chgData name="MANUEL ALBERTO GUEVARA  NAJARRO" userId="dc0839a7-ef25-445d-88fe-29223dfab4a5" providerId="ADAL" clId="{98FB8A92-BCA7-48CA-8F11-2B151231262F}" dt="2021-06-17T21:53:11.181" v="1330" actId="478"/>
          <ac:spMkLst>
            <pc:docMk/>
            <pc:sldMk cId="105623066" sldId="635"/>
            <ac:spMk id="3" creationId="{4AB43E85-BCAE-3E49-9568-7449B516A171}"/>
          </ac:spMkLst>
        </pc:spChg>
        <pc:spChg chg="del mod ord">
          <ac:chgData name="MANUEL ALBERTO GUEVARA  NAJARRO" userId="dc0839a7-ef25-445d-88fe-29223dfab4a5" providerId="ADAL" clId="{98FB8A92-BCA7-48CA-8F11-2B151231262F}" dt="2021-06-17T21:53:11.181" v="1330" actId="478"/>
          <ac:spMkLst>
            <pc:docMk/>
            <pc:sldMk cId="105623066" sldId="635"/>
            <ac:spMk id="4" creationId="{453C5A2C-3996-1D48-B74B-5AE595806D88}"/>
          </ac:spMkLst>
        </pc:spChg>
        <pc:spChg chg="add del mod">
          <ac:chgData name="MANUEL ALBERTO GUEVARA  NAJARRO" userId="dc0839a7-ef25-445d-88fe-29223dfab4a5" providerId="ADAL" clId="{98FB8A92-BCA7-48CA-8F11-2B151231262F}" dt="2021-06-17T21:53:41.397" v="1333" actId="22"/>
          <ac:spMkLst>
            <pc:docMk/>
            <pc:sldMk cId="105623066" sldId="635"/>
            <ac:spMk id="6" creationId="{1E627A41-4BE0-4468-89E9-EE696F5CEA9C}"/>
          </ac:spMkLst>
        </pc:spChg>
        <pc:spChg chg="del">
          <ac:chgData name="MANUEL ALBERTO GUEVARA  NAJARRO" userId="dc0839a7-ef25-445d-88fe-29223dfab4a5" providerId="ADAL" clId="{98FB8A92-BCA7-48CA-8F11-2B151231262F}" dt="2021-06-17T21:53:13.853" v="1331" actId="478"/>
          <ac:spMkLst>
            <pc:docMk/>
            <pc:sldMk cId="105623066" sldId="635"/>
            <ac:spMk id="9" creationId="{87CAB20C-288E-47F4-997B-9380D09062E8}"/>
          </ac:spMkLst>
        </pc:spChg>
        <pc:spChg chg="add del mod">
          <ac:chgData name="MANUEL ALBERTO GUEVARA  NAJARRO" userId="dc0839a7-ef25-445d-88fe-29223dfab4a5" providerId="ADAL" clId="{98FB8A92-BCA7-48CA-8F11-2B151231262F}" dt="2021-06-17T21:54:33.855" v="1337" actId="478"/>
          <ac:spMkLst>
            <pc:docMk/>
            <pc:sldMk cId="105623066" sldId="635"/>
            <ac:spMk id="13" creationId="{EFF3AF94-FBB6-46B9-A7F1-43B45A4066EF}"/>
          </ac:spMkLst>
        </pc:spChg>
        <pc:picChg chg="del mod ord modCrop">
          <ac:chgData name="MANUEL ALBERTO GUEVARA  NAJARRO" userId="dc0839a7-ef25-445d-88fe-29223dfab4a5" providerId="ADAL" clId="{98FB8A92-BCA7-48CA-8F11-2B151231262F}" dt="2021-06-17T21:53:17.144" v="1332" actId="478"/>
          <ac:picMkLst>
            <pc:docMk/>
            <pc:sldMk cId="105623066" sldId="635"/>
            <ac:picMk id="7" creationId="{90C7522F-18D3-4290-94BE-4B7D2B364283}"/>
          </ac:picMkLst>
        </pc:picChg>
        <pc:picChg chg="add del mod ord modCrop">
          <ac:chgData name="MANUEL ALBERTO GUEVARA  NAJARRO" userId="dc0839a7-ef25-445d-88fe-29223dfab4a5" providerId="ADAL" clId="{98FB8A92-BCA7-48CA-8F11-2B151231262F}" dt="2021-06-17T21:54:40.181" v="1339" actId="478"/>
          <ac:picMkLst>
            <pc:docMk/>
            <pc:sldMk cId="105623066" sldId="635"/>
            <ac:picMk id="10" creationId="{27151EFB-7666-43EB-AEE6-EB86B1BB4106}"/>
          </ac:picMkLst>
        </pc:picChg>
        <pc:picChg chg="add mod">
          <ac:chgData name="MANUEL ALBERTO GUEVARA  NAJARRO" userId="dc0839a7-ef25-445d-88fe-29223dfab4a5" providerId="ADAL" clId="{98FB8A92-BCA7-48CA-8F11-2B151231262F}" dt="2021-06-17T21:54:44.732" v="1340" actId="14100"/>
          <ac:picMkLst>
            <pc:docMk/>
            <pc:sldMk cId="105623066" sldId="635"/>
            <ac:picMk id="11" creationId="{02156B9A-29FB-431E-A621-5D01DA168545}"/>
          </ac:picMkLst>
        </pc:picChg>
      </pc:sldChg>
      <pc:sldChg chg="addSp delSp modSp add mod ord delAnim modAnim">
        <pc:chgData name="MANUEL ALBERTO GUEVARA  NAJARRO" userId="dc0839a7-ef25-445d-88fe-29223dfab4a5" providerId="ADAL" clId="{98FB8A92-BCA7-48CA-8F11-2B151231262F}" dt="2021-06-17T21:56:26.492" v="1348" actId="14100"/>
        <pc:sldMkLst>
          <pc:docMk/>
          <pc:sldMk cId="2488294657" sldId="636"/>
        </pc:sldMkLst>
        <pc:picChg chg="add mod">
          <ac:chgData name="MANUEL ALBERTO GUEVARA  NAJARRO" userId="dc0839a7-ef25-445d-88fe-29223dfab4a5" providerId="ADAL" clId="{98FB8A92-BCA7-48CA-8F11-2B151231262F}" dt="2021-06-17T21:56:26.492" v="1348" actId="14100"/>
          <ac:picMkLst>
            <pc:docMk/>
            <pc:sldMk cId="2488294657" sldId="636"/>
            <ac:picMk id="2" creationId="{B67D6C30-24F9-437C-8CF4-B66BD23C42A1}"/>
          </ac:picMkLst>
        </pc:picChg>
        <pc:picChg chg="del">
          <ac:chgData name="MANUEL ALBERTO GUEVARA  NAJARRO" userId="dc0839a7-ef25-445d-88fe-29223dfab4a5" providerId="ADAL" clId="{98FB8A92-BCA7-48CA-8F11-2B151231262F}" dt="2021-06-17T21:55:10.119" v="1344" actId="478"/>
          <ac:picMkLst>
            <pc:docMk/>
            <pc:sldMk cId="2488294657" sldId="636"/>
            <ac:picMk id="11" creationId="{02156B9A-29FB-431E-A621-5D01DA168545}"/>
          </ac:picMkLst>
        </pc:picChg>
      </pc:sldChg>
      <pc:sldMasterChg chg="delSldLayout">
        <pc:chgData name="MANUEL ALBERTO GUEVARA  NAJARRO" userId="dc0839a7-ef25-445d-88fe-29223dfab4a5" providerId="ADAL" clId="{98FB8A92-BCA7-48CA-8F11-2B151231262F}" dt="2021-06-17T21:51:17.850" v="1292" actId="47"/>
        <pc:sldMasterMkLst>
          <pc:docMk/>
          <pc:sldMasterMk cId="2832967511" sldId="2147483732"/>
        </pc:sldMasterMkLst>
        <pc:sldLayoutChg chg="del">
          <pc:chgData name="MANUEL ALBERTO GUEVARA  NAJARRO" userId="dc0839a7-ef25-445d-88fe-29223dfab4a5" providerId="ADAL" clId="{98FB8A92-BCA7-48CA-8F11-2B151231262F}" dt="2021-06-17T21:51:17.850" v="1292" actId="47"/>
          <pc:sldLayoutMkLst>
            <pc:docMk/>
            <pc:sldMasterMk cId="2832967511" sldId="2147483732"/>
            <pc:sldLayoutMk cId="3545633968" sldId="2147483751"/>
          </pc:sldLayoutMkLst>
        </pc:sldLayoutChg>
      </pc:sldMasterChg>
    </pc:docChg>
  </pc:docChgLst>
  <pc:docChgLst>
    <pc:chgData name="MANUEL ALBERTO GUEVARA  NAJARRO" userId="dc0839a7-ef25-445d-88fe-29223dfab4a5" providerId="ADAL" clId="{CD125C49-3B02-47B9-91DD-DF3E5C0BE458}"/>
    <pc:docChg chg="undo custSel addSld delSld modSld sldOrd">
      <pc:chgData name="MANUEL ALBERTO GUEVARA  NAJARRO" userId="dc0839a7-ef25-445d-88fe-29223dfab4a5" providerId="ADAL" clId="{CD125C49-3B02-47B9-91DD-DF3E5C0BE458}" dt="2021-07-05T22:27:22.240" v="1697" actId="2711"/>
      <pc:docMkLst>
        <pc:docMk/>
      </pc:docMkLst>
      <pc:sldChg chg="modSp mod">
        <pc:chgData name="MANUEL ALBERTO GUEVARA  NAJARRO" userId="dc0839a7-ef25-445d-88fe-29223dfab4a5" providerId="ADAL" clId="{CD125C49-3B02-47B9-91DD-DF3E5C0BE458}" dt="2021-07-02T21:30:17.309" v="30" actId="20577"/>
        <pc:sldMkLst>
          <pc:docMk/>
          <pc:sldMk cId="4227363741" sldId="260"/>
        </pc:sldMkLst>
        <pc:spChg chg="mod">
          <ac:chgData name="MANUEL ALBERTO GUEVARA  NAJARRO" userId="dc0839a7-ef25-445d-88fe-29223dfab4a5" providerId="ADAL" clId="{CD125C49-3B02-47B9-91DD-DF3E5C0BE458}" dt="2021-07-02T21:30:17.309" v="30" actId="20577"/>
          <ac:spMkLst>
            <pc:docMk/>
            <pc:sldMk cId="4227363741" sldId="260"/>
            <ac:spMk id="2" creationId="{51FB5928-6A9D-4A40-A59B-3E296900738E}"/>
          </ac:spMkLst>
        </pc:spChg>
      </pc:sldChg>
      <pc:sldChg chg="modSp mod">
        <pc:chgData name="MANUEL ALBERTO GUEVARA  NAJARRO" userId="dc0839a7-ef25-445d-88fe-29223dfab4a5" providerId="ADAL" clId="{CD125C49-3B02-47B9-91DD-DF3E5C0BE458}" dt="2021-07-02T21:27:37.244" v="0"/>
        <pc:sldMkLst>
          <pc:docMk/>
          <pc:sldMk cId="2866921917" sldId="563"/>
        </pc:sldMkLst>
        <pc:spChg chg="mod">
          <ac:chgData name="MANUEL ALBERTO GUEVARA  NAJARRO" userId="dc0839a7-ef25-445d-88fe-29223dfab4a5" providerId="ADAL" clId="{CD125C49-3B02-47B9-91DD-DF3E5C0BE458}" dt="2021-07-02T21:27:37.244" v="0"/>
          <ac:spMkLst>
            <pc:docMk/>
            <pc:sldMk cId="2866921917" sldId="563"/>
            <ac:spMk id="2" creationId="{7273257F-D179-0F4C-B01F-BB2035DAEC54}"/>
          </ac:spMkLst>
        </pc:spChg>
      </pc:sldChg>
      <pc:sldChg chg="modSp mod">
        <pc:chgData name="MANUEL ALBERTO GUEVARA  NAJARRO" userId="dc0839a7-ef25-445d-88fe-29223dfab4a5" providerId="ADAL" clId="{CD125C49-3B02-47B9-91DD-DF3E5C0BE458}" dt="2021-07-02T21:35:58.789" v="44" actId="6549"/>
        <pc:sldMkLst>
          <pc:docMk/>
          <pc:sldMk cId="1026487" sldId="564"/>
        </pc:sldMkLst>
        <pc:spChg chg="mod">
          <ac:chgData name="MANUEL ALBERTO GUEVARA  NAJARRO" userId="dc0839a7-ef25-445d-88fe-29223dfab4a5" providerId="ADAL" clId="{CD125C49-3B02-47B9-91DD-DF3E5C0BE458}" dt="2021-07-02T21:35:58.789" v="44" actId="6549"/>
          <ac:spMkLst>
            <pc:docMk/>
            <pc:sldMk cId="1026487" sldId="564"/>
            <ac:spMk id="5" creationId="{079F80E9-C8D2-8B42-B481-B910D99A780C}"/>
          </ac:spMkLst>
        </pc:spChg>
      </pc:sldChg>
      <pc:sldChg chg="addSp delSp modSp add del mod">
        <pc:chgData name="MANUEL ALBERTO GUEVARA  NAJARRO" userId="dc0839a7-ef25-445d-88fe-29223dfab4a5" providerId="ADAL" clId="{CD125C49-3B02-47B9-91DD-DF3E5C0BE458}" dt="2021-07-05T18:40:02.967" v="933" actId="1037"/>
        <pc:sldMkLst>
          <pc:docMk/>
          <pc:sldMk cId="1889000168" sldId="632"/>
        </pc:sldMkLst>
        <pc:spChg chg="mod">
          <ac:chgData name="MANUEL ALBERTO GUEVARA  NAJARRO" userId="dc0839a7-ef25-445d-88fe-29223dfab4a5" providerId="ADAL" clId="{CD125C49-3B02-47B9-91DD-DF3E5C0BE458}" dt="2021-07-02T22:17:11.405" v="55" actId="20577"/>
          <ac:spMkLst>
            <pc:docMk/>
            <pc:sldMk cId="1889000168" sldId="632"/>
            <ac:spMk id="5" creationId="{5ECE236A-6C3C-46E8-A81F-7846D7B4570C}"/>
          </ac:spMkLst>
        </pc:spChg>
        <pc:spChg chg="mod">
          <ac:chgData name="MANUEL ALBERTO GUEVARA  NAJARRO" userId="dc0839a7-ef25-445d-88fe-29223dfab4a5" providerId="ADAL" clId="{CD125C49-3B02-47B9-91DD-DF3E5C0BE458}" dt="2021-07-05T18:40:02.967" v="933" actId="1037"/>
          <ac:spMkLst>
            <pc:docMk/>
            <pc:sldMk cId="1889000168" sldId="632"/>
            <ac:spMk id="6" creationId="{62B8E1A4-E755-4E07-B436-48B0481D7B00}"/>
          </ac:spMkLst>
        </pc:spChg>
        <pc:spChg chg="add mod">
          <ac:chgData name="MANUEL ALBERTO GUEVARA  NAJARRO" userId="dc0839a7-ef25-445d-88fe-29223dfab4a5" providerId="ADAL" clId="{CD125C49-3B02-47B9-91DD-DF3E5C0BE458}" dt="2021-07-02T22:17:18.779" v="58" actId="478"/>
          <ac:spMkLst>
            <pc:docMk/>
            <pc:sldMk cId="1889000168" sldId="632"/>
            <ac:spMk id="7" creationId="{0A0AF45D-5435-4D96-8506-5836EBE8BE13}"/>
          </ac:spMkLst>
        </pc:spChg>
        <pc:picChg chg="add del">
          <ac:chgData name="MANUEL ALBERTO GUEVARA  NAJARRO" userId="dc0839a7-ef25-445d-88fe-29223dfab4a5" providerId="ADAL" clId="{CD125C49-3B02-47B9-91DD-DF3E5C0BE458}" dt="2021-07-02T22:17:17.764" v="57" actId="22"/>
          <ac:picMkLst>
            <pc:docMk/>
            <pc:sldMk cId="1889000168" sldId="632"/>
            <ac:picMk id="3" creationId="{FDAC9E06-1936-459C-9B3B-7FBB80A96FD3}"/>
          </ac:picMkLst>
        </pc:picChg>
        <pc:picChg chg="del">
          <ac:chgData name="MANUEL ALBERTO GUEVARA  NAJARRO" userId="dc0839a7-ef25-445d-88fe-29223dfab4a5" providerId="ADAL" clId="{CD125C49-3B02-47B9-91DD-DF3E5C0BE458}" dt="2021-07-02T22:17:18.779" v="58" actId="478"/>
          <ac:picMkLst>
            <pc:docMk/>
            <pc:sldMk cId="1889000168" sldId="632"/>
            <ac:picMk id="10" creationId="{F715C18E-F8C5-4C70-9752-8EDE5E424121}"/>
          </ac:picMkLst>
        </pc:picChg>
        <pc:picChg chg="mod">
          <ac:chgData name="MANUEL ALBERTO GUEVARA  NAJARRO" userId="dc0839a7-ef25-445d-88fe-29223dfab4a5" providerId="ADAL" clId="{CD125C49-3B02-47B9-91DD-DF3E5C0BE458}" dt="2021-07-05T18:39:59.364" v="922" actId="1037"/>
          <ac:picMkLst>
            <pc:docMk/>
            <pc:sldMk cId="1889000168" sldId="632"/>
            <ac:picMk id="1026" creationId="{CCE1C476-2026-448A-A562-FAAF8111C6D4}"/>
          </ac:picMkLst>
        </pc:picChg>
      </pc:sldChg>
      <pc:sldChg chg="addSp delSp modSp">
        <pc:chgData name="MANUEL ALBERTO GUEVARA  NAJARRO" userId="dc0839a7-ef25-445d-88fe-29223dfab4a5" providerId="ADAL" clId="{CD125C49-3B02-47B9-91DD-DF3E5C0BE458}" dt="2021-07-02T22:17:22.259" v="59"/>
        <pc:sldMkLst>
          <pc:docMk/>
          <pc:sldMk cId="2776236177" sldId="632"/>
        </pc:sldMkLst>
        <pc:spChg chg="del">
          <ac:chgData name="MANUEL ALBERTO GUEVARA  NAJARRO" userId="dc0839a7-ef25-445d-88fe-29223dfab4a5" providerId="ADAL" clId="{CD125C49-3B02-47B9-91DD-DF3E5C0BE458}" dt="2021-07-02T22:17:22.259" v="59"/>
          <ac:spMkLst>
            <pc:docMk/>
            <pc:sldMk cId="2776236177" sldId="632"/>
            <ac:spMk id="7" creationId="{0A0AF45D-5435-4D96-8506-5836EBE8BE13}"/>
          </ac:spMkLst>
        </pc:spChg>
        <pc:picChg chg="add mod">
          <ac:chgData name="MANUEL ALBERTO GUEVARA  NAJARRO" userId="dc0839a7-ef25-445d-88fe-29223dfab4a5" providerId="ADAL" clId="{CD125C49-3B02-47B9-91DD-DF3E5C0BE458}" dt="2021-07-02T22:17:22.259" v="59"/>
          <ac:picMkLst>
            <pc:docMk/>
            <pc:sldMk cId="2776236177" sldId="632"/>
            <ac:picMk id="1026" creationId="{CCE1C476-2026-448A-A562-FAAF8111C6D4}"/>
          </ac:picMkLst>
        </pc:picChg>
      </pc:sldChg>
      <pc:sldChg chg="modSp mod">
        <pc:chgData name="MANUEL ALBERTO GUEVARA  NAJARRO" userId="dc0839a7-ef25-445d-88fe-29223dfab4a5" providerId="ADAL" clId="{CD125C49-3B02-47B9-91DD-DF3E5C0BE458}" dt="2021-07-05T22:27:06.293" v="1696" actId="20577"/>
        <pc:sldMkLst>
          <pc:docMk/>
          <pc:sldMk cId="1885386360" sldId="649"/>
        </pc:sldMkLst>
        <pc:spChg chg="mod">
          <ac:chgData name="MANUEL ALBERTO GUEVARA  NAJARRO" userId="dc0839a7-ef25-445d-88fe-29223dfab4a5" providerId="ADAL" clId="{CD125C49-3B02-47B9-91DD-DF3E5C0BE458}" dt="2021-07-05T22:27:06.293" v="1696" actId="20577"/>
          <ac:spMkLst>
            <pc:docMk/>
            <pc:sldMk cId="1885386360" sldId="649"/>
            <ac:spMk id="7" creationId="{1324D68F-ACA4-42AD-B878-BD975A546207}"/>
          </ac:spMkLst>
        </pc:spChg>
      </pc:sldChg>
      <pc:sldChg chg="del">
        <pc:chgData name="MANUEL ALBERTO GUEVARA  NAJARRO" userId="dc0839a7-ef25-445d-88fe-29223dfab4a5" providerId="ADAL" clId="{CD125C49-3B02-47B9-91DD-DF3E5C0BE458}" dt="2021-07-02T22:20:02.450" v="92" actId="47"/>
        <pc:sldMkLst>
          <pc:docMk/>
          <pc:sldMk cId="1706553763" sldId="650"/>
        </pc:sldMkLst>
      </pc:sldChg>
      <pc:sldChg chg="del">
        <pc:chgData name="MANUEL ALBERTO GUEVARA  NAJARRO" userId="dc0839a7-ef25-445d-88fe-29223dfab4a5" providerId="ADAL" clId="{CD125C49-3B02-47B9-91DD-DF3E5C0BE458}" dt="2021-07-02T22:20:07.759" v="93" actId="47"/>
        <pc:sldMkLst>
          <pc:docMk/>
          <pc:sldMk cId="3207259026" sldId="651"/>
        </pc:sldMkLst>
      </pc:sldChg>
      <pc:sldChg chg="del">
        <pc:chgData name="MANUEL ALBERTO GUEVARA  NAJARRO" userId="dc0839a7-ef25-445d-88fe-29223dfab4a5" providerId="ADAL" clId="{CD125C49-3B02-47B9-91DD-DF3E5C0BE458}" dt="2021-07-02T22:20:07.759" v="93" actId="47"/>
        <pc:sldMkLst>
          <pc:docMk/>
          <pc:sldMk cId="4153604534" sldId="652"/>
        </pc:sldMkLst>
      </pc:sldChg>
      <pc:sldChg chg="del">
        <pc:chgData name="MANUEL ALBERTO GUEVARA  NAJARRO" userId="dc0839a7-ef25-445d-88fe-29223dfab4a5" providerId="ADAL" clId="{CD125C49-3B02-47B9-91DD-DF3E5C0BE458}" dt="2021-07-02T22:20:07.759" v="93" actId="47"/>
        <pc:sldMkLst>
          <pc:docMk/>
          <pc:sldMk cId="146213428" sldId="653"/>
        </pc:sldMkLst>
      </pc:sldChg>
      <pc:sldChg chg="del">
        <pc:chgData name="MANUEL ALBERTO GUEVARA  NAJARRO" userId="dc0839a7-ef25-445d-88fe-29223dfab4a5" providerId="ADAL" clId="{CD125C49-3B02-47B9-91DD-DF3E5C0BE458}" dt="2021-07-02T22:20:07.759" v="93" actId="47"/>
        <pc:sldMkLst>
          <pc:docMk/>
          <pc:sldMk cId="2993899465" sldId="654"/>
        </pc:sldMkLst>
      </pc:sldChg>
      <pc:sldChg chg="del">
        <pc:chgData name="MANUEL ALBERTO GUEVARA  NAJARRO" userId="dc0839a7-ef25-445d-88fe-29223dfab4a5" providerId="ADAL" clId="{CD125C49-3B02-47B9-91DD-DF3E5C0BE458}" dt="2021-07-02T22:20:07.759" v="93" actId="47"/>
        <pc:sldMkLst>
          <pc:docMk/>
          <pc:sldMk cId="662533347" sldId="655"/>
        </pc:sldMkLst>
      </pc:sldChg>
      <pc:sldChg chg="del">
        <pc:chgData name="MANUEL ALBERTO GUEVARA  NAJARRO" userId="dc0839a7-ef25-445d-88fe-29223dfab4a5" providerId="ADAL" clId="{CD125C49-3B02-47B9-91DD-DF3E5C0BE458}" dt="2021-07-02T22:20:07.759" v="93" actId="47"/>
        <pc:sldMkLst>
          <pc:docMk/>
          <pc:sldMk cId="1074519838" sldId="656"/>
        </pc:sldMkLst>
      </pc:sldChg>
      <pc:sldChg chg="del">
        <pc:chgData name="MANUEL ALBERTO GUEVARA  NAJARRO" userId="dc0839a7-ef25-445d-88fe-29223dfab4a5" providerId="ADAL" clId="{CD125C49-3B02-47B9-91DD-DF3E5C0BE458}" dt="2021-07-02T22:20:07.759" v="93" actId="47"/>
        <pc:sldMkLst>
          <pc:docMk/>
          <pc:sldMk cId="1259323514" sldId="657"/>
        </pc:sldMkLst>
      </pc:sldChg>
      <pc:sldChg chg="addSp delSp modSp mod ord modAnim modNotesTx">
        <pc:chgData name="MANUEL ALBERTO GUEVARA  NAJARRO" userId="dc0839a7-ef25-445d-88fe-29223dfab4a5" providerId="ADAL" clId="{CD125C49-3B02-47B9-91DD-DF3E5C0BE458}" dt="2021-07-05T22:27:22.240" v="1697" actId="2711"/>
        <pc:sldMkLst>
          <pc:docMk/>
          <pc:sldMk cId="2143908837" sldId="658"/>
        </pc:sldMkLst>
        <pc:spChg chg="mod">
          <ac:chgData name="MANUEL ALBERTO GUEVARA  NAJARRO" userId="dc0839a7-ef25-445d-88fe-29223dfab4a5" providerId="ADAL" clId="{CD125C49-3B02-47B9-91DD-DF3E5C0BE458}" dt="2021-07-02T22:20:18.989" v="121" actId="20577"/>
          <ac:spMkLst>
            <pc:docMk/>
            <pc:sldMk cId="2143908837" sldId="658"/>
            <ac:spMk id="2" creationId="{0906808E-C398-456B-ADB7-D6835C9872C1}"/>
          </ac:spMkLst>
        </pc:spChg>
        <pc:spChg chg="del mod">
          <ac:chgData name="MANUEL ALBERTO GUEVARA  NAJARRO" userId="dc0839a7-ef25-445d-88fe-29223dfab4a5" providerId="ADAL" clId="{CD125C49-3B02-47B9-91DD-DF3E5C0BE458}" dt="2021-07-05T21:17:15.351" v="1028" actId="478"/>
          <ac:spMkLst>
            <pc:docMk/>
            <pc:sldMk cId="2143908837" sldId="658"/>
            <ac:spMk id="3" creationId="{6E3A96EB-30C7-417B-B5CB-D9FF91F2CCCB}"/>
          </ac:spMkLst>
        </pc:spChg>
        <pc:spChg chg="add del mod">
          <ac:chgData name="MANUEL ALBERTO GUEVARA  NAJARRO" userId="dc0839a7-ef25-445d-88fe-29223dfab4a5" providerId="ADAL" clId="{CD125C49-3B02-47B9-91DD-DF3E5C0BE458}" dt="2021-07-05T21:17:17.412" v="1029" actId="478"/>
          <ac:spMkLst>
            <pc:docMk/>
            <pc:sldMk cId="2143908837" sldId="658"/>
            <ac:spMk id="6" creationId="{E9B3E687-DE7A-44F1-932C-D564FD8DE35B}"/>
          </ac:spMkLst>
        </pc:spChg>
        <pc:spChg chg="add del mod">
          <ac:chgData name="MANUEL ALBERTO GUEVARA  NAJARRO" userId="dc0839a7-ef25-445d-88fe-29223dfab4a5" providerId="ADAL" clId="{CD125C49-3B02-47B9-91DD-DF3E5C0BE458}" dt="2021-07-05T21:17:17.412" v="1029" actId="478"/>
          <ac:spMkLst>
            <pc:docMk/>
            <pc:sldMk cId="2143908837" sldId="658"/>
            <ac:spMk id="8" creationId="{837F99EE-1550-412F-A8BB-792ED2DD5E73}"/>
          </ac:spMkLst>
        </pc:spChg>
        <pc:spChg chg="add del mod">
          <ac:chgData name="MANUEL ALBERTO GUEVARA  NAJARRO" userId="dc0839a7-ef25-445d-88fe-29223dfab4a5" providerId="ADAL" clId="{CD125C49-3B02-47B9-91DD-DF3E5C0BE458}" dt="2021-07-05T21:34:56.868" v="1033"/>
          <ac:spMkLst>
            <pc:docMk/>
            <pc:sldMk cId="2143908837" sldId="658"/>
            <ac:spMk id="10" creationId="{5D39018B-E729-4A09-A12D-7B69FC0C7215}"/>
          </ac:spMkLst>
        </pc:spChg>
        <pc:spChg chg="mod">
          <ac:chgData name="MANUEL ALBERTO GUEVARA  NAJARRO" userId="dc0839a7-ef25-445d-88fe-29223dfab4a5" providerId="ADAL" clId="{CD125C49-3B02-47B9-91DD-DF3E5C0BE458}" dt="2021-07-05T21:34:51.521" v="1030"/>
          <ac:spMkLst>
            <pc:docMk/>
            <pc:sldMk cId="2143908837" sldId="658"/>
            <ac:spMk id="12" creationId="{424B0560-28B1-423F-A1EA-2DB3B2C47611}"/>
          </ac:spMkLst>
        </pc:spChg>
        <pc:spChg chg="mod">
          <ac:chgData name="MANUEL ALBERTO GUEVARA  NAJARRO" userId="dc0839a7-ef25-445d-88fe-29223dfab4a5" providerId="ADAL" clId="{CD125C49-3B02-47B9-91DD-DF3E5C0BE458}" dt="2021-07-05T21:34:51.521" v="1030"/>
          <ac:spMkLst>
            <pc:docMk/>
            <pc:sldMk cId="2143908837" sldId="658"/>
            <ac:spMk id="13" creationId="{E2D3BA03-3285-42F3-92C5-7860AC9F5384}"/>
          </ac:spMkLst>
        </pc:spChg>
        <pc:spChg chg="mod">
          <ac:chgData name="MANUEL ALBERTO GUEVARA  NAJARRO" userId="dc0839a7-ef25-445d-88fe-29223dfab4a5" providerId="ADAL" clId="{CD125C49-3B02-47B9-91DD-DF3E5C0BE458}" dt="2021-07-05T21:34:51.521" v="1030"/>
          <ac:spMkLst>
            <pc:docMk/>
            <pc:sldMk cId="2143908837" sldId="658"/>
            <ac:spMk id="14" creationId="{B465D5CF-42D7-4976-80DA-AB71AA7E9C4C}"/>
          </ac:spMkLst>
        </pc:spChg>
        <pc:spChg chg="mod">
          <ac:chgData name="MANUEL ALBERTO GUEVARA  NAJARRO" userId="dc0839a7-ef25-445d-88fe-29223dfab4a5" providerId="ADAL" clId="{CD125C49-3B02-47B9-91DD-DF3E5C0BE458}" dt="2021-07-05T21:34:51.521" v="1030"/>
          <ac:spMkLst>
            <pc:docMk/>
            <pc:sldMk cId="2143908837" sldId="658"/>
            <ac:spMk id="15" creationId="{67941CE6-03CA-403A-B0A4-C7DCA9AAE79C}"/>
          </ac:spMkLst>
        </pc:spChg>
        <pc:spChg chg="mod">
          <ac:chgData name="MANUEL ALBERTO GUEVARA  NAJARRO" userId="dc0839a7-ef25-445d-88fe-29223dfab4a5" providerId="ADAL" clId="{CD125C49-3B02-47B9-91DD-DF3E5C0BE458}" dt="2021-07-05T21:34:51.521" v="1030"/>
          <ac:spMkLst>
            <pc:docMk/>
            <pc:sldMk cId="2143908837" sldId="658"/>
            <ac:spMk id="16" creationId="{86A34D95-C356-499C-A246-7A26F346891F}"/>
          </ac:spMkLst>
        </pc:spChg>
        <pc:spChg chg="mod">
          <ac:chgData name="MANUEL ALBERTO GUEVARA  NAJARRO" userId="dc0839a7-ef25-445d-88fe-29223dfab4a5" providerId="ADAL" clId="{CD125C49-3B02-47B9-91DD-DF3E5C0BE458}" dt="2021-07-05T21:34:51.521" v="1030"/>
          <ac:spMkLst>
            <pc:docMk/>
            <pc:sldMk cId="2143908837" sldId="658"/>
            <ac:spMk id="17" creationId="{9F2A84DB-D279-4553-AEF1-8B8379A354B5}"/>
          </ac:spMkLst>
        </pc:spChg>
        <pc:spChg chg="mod">
          <ac:chgData name="MANUEL ALBERTO GUEVARA  NAJARRO" userId="dc0839a7-ef25-445d-88fe-29223dfab4a5" providerId="ADAL" clId="{CD125C49-3B02-47B9-91DD-DF3E5C0BE458}" dt="2021-07-05T21:34:51.521" v="1030"/>
          <ac:spMkLst>
            <pc:docMk/>
            <pc:sldMk cId="2143908837" sldId="658"/>
            <ac:spMk id="18" creationId="{874C0888-8A0F-4D12-8A7D-0141BB612A5B}"/>
          </ac:spMkLst>
        </pc:spChg>
        <pc:spChg chg="mod">
          <ac:chgData name="MANUEL ALBERTO GUEVARA  NAJARRO" userId="dc0839a7-ef25-445d-88fe-29223dfab4a5" providerId="ADAL" clId="{CD125C49-3B02-47B9-91DD-DF3E5C0BE458}" dt="2021-07-05T21:34:51.521" v="1030"/>
          <ac:spMkLst>
            <pc:docMk/>
            <pc:sldMk cId="2143908837" sldId="658"/>
            <ac:spMk id="19" creationId="{10AA17AC-C02F-40D0-9E96-72C21B9BC90D}"/>
          </ac:spMkLst>
        </pc:spChg>
        <pc:spChg chg="mod">
          <ac:chgData name="MANUEL ALBERTO GUEVARA  NAJARRO" userId="dc0839a7-ef25-445d-88fe-29223dfab4a5" providerId="ADAL" clId="{CD125C49-3B02-47B9-91DD-DF3E5C0BE458}" dt="2021-07-05T21:34:51.521" v="1030"/>
          <ac:spMkLst>
            <pc:docMk/>
            <pc:sldMk cId="2143908837" sldId="658"/>
            <ac:spMk id="20" creationId="{6ED4D160-EF97-4FA1-8441-AF0AEBDEC62D}"/>
          </ac:spMkLst>
        </pc:spChg>
        <pc:spChg chg="mod">
          <ac:chgData name="MANUEL ALBERTO GUEVARA  NAJARRO" userId="dc0839a7-ef25-445d-88fe-29223dfab4a5" providerId="ADAL" clId="{CD125C49-3B02-47B9-91DD-DF3E5C0BE458}" dt="2021-07-05T21:34:51.521" v="1030"/>
          <ac:spMkLst>
            <pc:docMk/>
            <pc:sldMk cId="2143908837" sldId="658"/>
            <ac:spMk id="21" creationId="{4311EB75-C48D-4757-987E-1D0406E4C335}"/>
          </ac:spMkLst>
        </pc:spChg>
        <pc:spChg chg="mod">
          <ac:chgData name="MANUEL ALBERTO GUEVARA  NAJARRO" userId="dc0839a7-ef25-445d-88fe-29223dfab4a5" providerId="ADAL" clId="{CD125C49-3B02-47B9-91DD-DF3E5C0BE458}" dt="2021-07-05T21:34:51.521" v="1030"/>
          <ac:spMkLst>
            <pc:docMk/>
            <pc:sldMk cId="2143908837" sldId="658"/>
            <ac:spMk id="22" creationId="{585035CA-80FA-40B0-8CB3-852A74C38F4F}"/>
          </ac:spMkLst>
        </pc:spChg>
        <pc:spChg chg="mod">
          <ac:chgData name="MANUEL ALBERTO GUEVARA  NAJARRO" userId="dc0839a7-ef25-445d-88fe-29223dfab4a5" providerId="ADAL" clId="{CD125C49-3B02-47B9-91DD-DF3E5C0BE458}" dt="2021-07-05T21:34:51.521" v="1030"/>
          <ac:spMkLst>
            <pc:docMk/>
            <pc:sldMk cId="2143908837" sldId="658"/>
            <ac:spMk id="23" creationId="{A9072252-17AA-401F-95BB-ECBF5BF07524}"/>
          </ac:spMkLst>
        </pc:spChg>
        <pc:spChg chg="mod">
          <ac:chgData name="MANUEL ALBERTO GUEVARA  NAJARRO" userId="dc0839a7-ef25-445d-88fe-29223dfab4a5" providerId="ADAL" clId="{CD125C49-3B02-47B9-91DD-DF3E5C0BE458}" dt="2021-07-05T21:34:51.521" v="1030"/>
          <ac:spMkLst>
            <pc:docMk/>
            <pc:sldMk cId="2143908837" sldId="658"/>
            <ac:spMk id="24" creationId="{D306B77E-B74F-4BF2-84ED-590CF294C8DC}"/>
          </ac:spMkLst>
        </pc:spChg>
        <pc:spChg chg="mod">
          <ac:chgData name="MANUEL ALBERTO GUEVARA  NAJARRO" userId="dc0839a7-ef25-445d-88fe-29223dfab4a5" providerId="ADAL" clId="{CD125C49-3B02-47B9-91DD-DF3E5C0BE458}" dt="2021-07-05T21:34:51.521" v="1030"/>
          <ac:spMkLst>
            <pc:docMk/>
            <pc:sldMk cId="2143908837" sldId="658"/>
            <ac:spMk id="26" creationId="{EC560175-734E-481D-9857-D759C549AC88}"/>
          </ac:spMkLst>
        </pc:spChg>
        <pc:spChg chg="mod">
          <ac:chgData name="MANUEL ALBERTO GUEVARA  NAJARRO" userId="dc0839a7-ef25-445d-88fe-29223dfab4a5" providerId="ADAL" clId="{CD125C49-3B02-47B9-91DD-DF3E5C0BE458}" dt="2021-07-05T21:34:51.521" v="1030"/>
          <ac:spMkLst>
            <pc:docMk/>
            <pc:sldMk cId="2143908837" sldId="658"/>
            <ac:spMk id="27" creationId="{719729E7-120D-44FF-9432-63B18EC7C56C}"/>
          </ac:spMkLst>
        </pc:spChg>
        <pc:spChg chg="mod">
          <ac:chgData name="MANUEL ALBERTO GUEVARA  NAJARRO" userId="dc0839a7-ef25-445d-88fe-29223dfab4a5" providerId="ADAL" clId="{CD125C49-3B02-47B9-91DD-DF3E5C0BE458}" dt="2021-07-05T21:34:51.521" v="1030"/>
          <ac:spMkLst>
            <pc:docMk/>
            <pc:sldMk cId="2143908837" sldId="658"/>
            <ac:spMk id="29" creationId="{AD61972B-28EB-46FC-A328-809F82FE0F08}"/>
          </ac:spMkLst>
        </pc:spChg>
        <pc:spChg chg="mod">
          <ac:chgData name="MANUEL ALBERTO GUEVARA  NAJARRO" userId="dc0839a7-ef25-445d-88fe-29223dfab4a5" providerId="ADAL" clId="{CD125C49-3B02-47B9-91DD-DF3E5C0BE458}" dt="2021-07-05T21:34:51.521" v="1030"/>
          <ac:spMkLst>
            <pc:docMk/>
            <pc:sldMk cId="2143908837" sldId="658"/>
            <ac:spMk id="31" creationId="{A2F21E18-E4C2-46FF-B81E-CE4A5C9871D9}"/>
          </ac:spMkLst>
        </pc:spChg>
        <pc:spChg chg="mod">
          <ac:chgData name="MANUEL ALBERTO GUEVARA  NAJARRO" userId="dc0839a7-ef25-445d-88fe-29223dfab4a5" providerId="ADAL" clId="{CD125C49-3B02-47B9-91DD-DF3E5C0BE458}" dt="2021-07-05T21:34:51.521" v="1030"/>
          <ac:spMkLst>
            <pc:docMk/>
            <pc:sldMk cId="2143908837" sldId="658"/>
            <ac:spMk id="32" creationId="{455DC2F6-4CAB-48B2-B950-FA32829F3A0A}"/>
          </ac:spMkLst>
        </pc:spChg>
        <pc:spChg chg="mod">
          <ac:chgData name="MANUEL ALBERTO GUEVARA  NAJARRO" userId="dc0839a7-ef25-445d-88fe-29223dfab4a5" providerId="ADAL" clId="{CD125C49-3B02-47B9-91DD-DF3E5C0BE458}" dt="2021-07-05T21:34:51.521" v="1030"/>
          <ac:spMkLst>
            <pc:docMk/>
            <pc:sldMk cId="2143908837" sldId="658"/>
            <ac:spMk id="33" creationId="{3583A755-8ABE-411E-A426-4357F84E9C36}"/>
          </ac:spMkLst>
        </pc:spChg>
        <pc:spChg chg="mod">
          <ac:chgData name="MANUEL ALBERTO GUEVARA  NAJARRO" userId="dc0839a7-ef25-445d-88fe-29223dfab4a5" providerId="ADAL" clId="{CD125C49-3B02-47B9-91DD-DF3E5C0BE458}" dt="2021-07-05T21:34:51.521" v="1030"/>
          <ac:spMkLst>
            <pc:docMk/>
            <pc:sldMk cId="2143908837" sldId="658"/>
            <ac:spMk id="34" creationId="{F05B1215-6D8C-446B-B57E-95ABCC430534}"/>
          </ac:spMkLst>
        </pc:spChg>
        <pc:spChg chg="mod">
          <ac:chgData name="MANUEL ALBERTO GUEVARA  NAJARRO" userId="dc0839a7-ef25-445d-88fe-29223dfab4a5" providerId="ADAL" clId="{CD125C49-3B02-47B9-91DD-DF3E5C0BE458}" dt="2021-07-05T21:34:51.521" v="1030"/>
          <ac:spMkLst>
            <pc:docMk/>
            <pc:sldMk cId="2143908837" sldId="658"/>
            <ac:spMk id="36" creationId="{ABEBC6FE-F4E1-4678-BBD0-CC6D85317188}"/>
          </ac:spMkLst>
        </pc:spChg>
        <pc:spChg chg="mod">
          <ac:chgData name="MANUEL ALBERTO GUEVARA  NAJARRO" userId="dc0839a7-ef25-445d-88fe-29223dfab4a5" providerId="ADAL" clId="{CD125C49-3B02-47B9-91DD-DF3E5C0BE458}" dt="2021-07-05T21:34:51.521" v="1030"/>
          <ac:spMkLst>
            <pc:docMk/>
            <pc:sldMk cId="2143908837" sldId="658"/>
            <ac:spMk id="37" creationId="{E318078A-68C2-43FA-8D0C-3B864B74FC0E}"/>
          </ac:spMkLst>
        </pc:spChg>
        <pc:spChg chg="mod">
          <ac:chgData name="MANUEL ALBERTO GUEVARA  NAJARRO" userId="dc0839a7-ef25-445d-88fe-29223dfab4a5" providerId="ADAL" clId="{CD125C49-3B02-47B9-91DD-DF3E5C0BE458}" dt="2021-07-05T21:34:51.521" v="1030"/>
          <ac:spMkLst>
            <pc:docMk/>
            <pc:sldMk cId="2143908837" sldId="658"/>
            <ac:spMk id="39" creationId="{96E4299C-9543-4F45-ACFD-DA4496186DF1}"/>
          </ac:spMkLst>
        </pc:spChg>
        <pc:spChg chg="mod">
          <ac:chgData name="MANUEL ALBERTO GUEVARA  NAJARRO" userId="dc0839a7-ef25-445d-88fe-29223dfab4a5" providerId="ADAL" clId="{CD125C49-3B02-47B9-91DD-DF3E5C0BE458}" dt="2021-07-05T21:34:51.521" v="1030"/>
          <ac:spMkLst>
            <pc:docMk/>
            <pc:sldMk cId="2143908837" sldId="658"/>
            <ac:spMk id="41" creationId="{4B915693-C101-46F9-846A-1DFD97263B71}"/>
          </ac:spMkLst>
        </pc:spChg>
        <pc:spChg chg="mod">
          <ac:chgData name="MANUEL ALBERTO GUEVARA  NAJARRO" userId="dc0839a7-ef25-445d-88fe-29223dfab4a5" providerId="ADAL" clId="{CD125C49-3B02-47B9-91DD-DF3E5C0BE458}" dt="2021-07-05T21:34:51.521" v="1030"/>
          <ac:spMkLst>
            <pc:docMk/>
            <pc:sldMk cId="2143908837" sldId="658"/>
            <ac:spMk id="42" creationId="{51A493C1-F38E-48B7-BAE3-515CAE2E5733}"/>
          </ac:spMkLst>
        </pc:spChg>
        <pc:spChg chg="mod">
          <ac:chgData name="MANUEL ALBERTO GUEVARA  NAJARRO" userId="dc0839a7-ef25-445d-88fe-29223dfab4a5" providerId="ADAL" clId="{CD125C49-3B02-47B9-91DD-DF3E5C0BE458}" dt="2021-07-05T21:34:51.521" v="1030"/>
          <ac:spMkLst>
            <pc:docMk/>
            <pc:sldMk cId="2143908837" sldId="658"/>
            <ac:spMk id="43" creationId="{849BA99F-43B3-4959-A886-D9213DC645FD}"/>
          </ac:spMkLst>
        </pc:spChg>
        <pc:spChg chg="mod">
          <ac:chgData name="MANUEL ALBERTO GUEVARA  NAJARRO" userId="dc0839a7-ef25-445d-88fe-29223dfab4a5" providerId="ADAL" clId="{CD125C49-3B02-47B9-91DD-DF3E5C0BE458}" dt="2021-07-05T21:34:51.521" v="1030"/>
          <ac:spMkLst>
            <pc:docMk/>
            <pc:sldMk cId="2143908837" sldId="658"/>
            <ac:spMk id="44" creationId="{58AA593D-AFAD-40E8-9392-2B227E139EDA}"/>
          </ac:spMkLst>
        </pc:spChg>
        <pc:spChg chg="mod">
          <ac:chgData name="MANUEL ALBERTO GUEVARA  NAJARRO" userId="dc0839a7-ef25-445d-88fe-29223dfab4a5" providerId="ADAL" clId="{CD125C49-3B02-47B9-91DD-DF3E5C0BE458}" dt="2021-07-05T21:34:51.521" v="1030"/>
          <ac:spMkLst>
            <pc:docMk/>
            <pc:sldMk cId="2143908837" sldId="658"/>
            <ac:spMk id="45" creationId="{35CC7542-592F-4A95-B1FE-CE191F5884FE}"/>
          </ac:spMkLst>
        </pc:spChg>
        <pc:spChg chg="mod">
          <ac:chgData name="MANUEL ALBERTO GUEVARA  NAJARRO" userId="dc0839a7-ef25-445d-88fe-29223dfab4a5" providerId="ADAL" clId="{CD125C49-3B02-47B9-91DD-DF3E5C0BE458}" dt="2021-07-05T21:34:51.521" v="1030"/>
          <ac:spMkLst>
            <pc:docMk/>
            <pc:sldMk cId="2143908837" sldId="658"/>
            <ac:spMk id="46" creationId="{63D6675E-D26A-4153-9218-A12F69A80A1A}"/>
          </ac:spMkLst>
        </pc:spChg>
        <pc:spChg chg="mod">
          <ac:chgData name="MANUEL ALBERTO GUEVARA  NAJARRO" userId="dc0839a7-ef25-445d-88fe-29223dfab4a5" providerId="ADAL" clId="{CD125C49-3B02-47B9-91DD-DF3E5C0BE458}" dt="2021-07-05T21:34:51.521" v="1030"/>
          <ac:spMkLst>
            <pc:docMk/>
            <pc:sldMk cId="2143908837" sldId="658"/>
            <ac:spMk id="47" creationId="{E7235005-BDED-4EED-8F82-66DAA077FA18}"/>
          </ac:spMkLst>
        </pc:spChg>
        <pc:spChg chg="mod">
          <ac:chgData name="MANUEL ALBERTO GUEVARA  NAJARRO" userId="dc0839a7-ef25-445d-88fe-29223dfab4a5" providerId="ADAL" clId="{CD125C49-3B02-47B9-91DD-DF3E5C0BE458}" dt="2021-07-05T21:34:51.521" v="1030"/>
          <ac:spMkLst>
            <pc:docMk/>
            <pc:sldMk cId="2143908837" sldId="658"/>
            <ac:spMk id="49" creationId="{7F83A011-764C-480D-BDEC-D016CE708A41}"/>
          </ac:spMkLst>
        </pc:spChg>
        <pc:spChg chg="mod">
          <ac:chgData name="MANUEL ALBERTO GUEVARA  NAJARRO" userId="dc0839a7-ef25-445d-88fe-29223dfab4a5" providerId="ADAL" clId="{CD125C49-3B02-47B9-91DD-DF3E5C0BE458}" dt="2021-07-05T21:34:51.521" v="1030"/>
          <ac:spMkLst>
            <pc:docMk/>
            <pc:sldMk cId="2143908837" sldId="658"/>
            <ac:spMk id="50" creationId="{73C76D0D-3141-4A7C-A57A-5C456FB1F1B8}"/>
          </ac:spMkLst>
        </pc:spChg>
        <pc:spChg chg="mod">
          <ac:chgData name="MANUEL ALBERTO GUEVARA  NAJARRO" userId="dc0839a7-ef25-445d-88fe-29223dfab4a5" providerId="ADAL" clId="{CD125C49-3B02-47B9-91DD-DF3E5C0BE458}" dt="2021-07-05T21:34:51.521" v="1030"/>
          <ac:spMkLst>
            <pc:docMk/>
            <pc:sldMk cId="2143908837" sldId="658"/>
            <ac:spMk id="52" creationId="{3119F9E2-37A1-41D6-8247-DEF89400BE09}"/>
          </ac:spMkLst>
        </pc:spChg>
        <pc:spChg chg="mod">
          <ac:chgData name="MANUEL ALBERTO GUEVARA  NAJARRO" userId="dc0839a7-ef25-445d-88fe-29223dfab4a5" providerId="ADAL" clId="{CD125C49-3B02-47B9-91DD-DF3E5C0BE458}" dt="2021-07-05T21:34:51.521" v="1030"/>
          <ac:spMkLst>
            <pc:docMk/>
            <pc:sldMk cId="2143908837" sldId="658"/>
            <ac:spMk id="53" creationId="{753E34CC-120B-44E8-A08A-C80852AE5976}"/>
          </ac:spMkLst>
        </pc:spChg>
        <pc:spChg chg="mod">
          <ac:chgData name="MANUEL ALBERTO GUEVARA  NAJARRO" userId="dc0839a7-ef25-445d-88fe-29223dfab4a5" providerId="ADAL" clId="{CD125C49-3B02-47B9-91DD-DF3E5C0BE458}" dt="2021-07-05T21:34:51.521" v="1030"/>
          <ac:spMkLst>
            <pc:docMk/>
            <pc:sldMk cId="2143908837" sldId="658"/>
            <ac:spMk id="55" creationId="{2C7AB9BD-30ED-4603-93B7-13B1BE6059C3}"/>
          </ac:spMkLst>
        </pc:spChg>
        <pc:spChg chg="mod">
          <ac:chgData name="MANUEL ALBERTO GUEVARA  NAJARRO" userId="dc0839a7-ef25-445d-88fe-29223dfab4a5" providerId="ADAL" clId="{CD125C49-3B02-47B9-91DD-DF3E5C0BE458}" dt="2021-07-05T21:34:51.521" v="1030"/>
          <ac:spMkLst>
            <pc:docMk/>
            <pc:sldMk cId="2143908837" sldId="658"/>
            <ac:spMk id="56" creationId="{5015526C-B78D-47EC-9B52-0DA9258E2623}"/>
          </ac:spMkLst>
        </pc:spChg>
        <pc:spChg chg="mod">
          <ac:chgData name="MANUEL ALBERTO GUEVARA  NAJARRO" userId="dc0839a7-ef25-445d-88fe-29223dfab4a5" providerId="ADAL" clId="{CD125C49-3B02-47B9-91DD-DF3E5C0BE458}" dt="2021-07-05T21:34:51.521" v="1030"/>
          <ac:spMkLst>
            <pc:docMk/>
            <pc:sldMk cId="2143908837" sldId="658"/>
            <ac:spMk id="58" creationId="{D4FE0F4B-439E-445A-8D4F-4664B19E3B96}"/>
          </ac:spMkLst>
        </pc:spChg>
        <pc:spChg chg="mod">
          <ac:chgData name="MANUEL ALBERTO GUEVARA  NAJARRO" userId="dc0839a7-ef25-445d-88fe-29223dfab4a5" providerId="ADAL" clId="{CD125C49-3B02-47B9-91DD-DF3E5C0BE458}" dt="2021-07-05T21:34:51.521" v="1030"/>
          <ac:spMkLst>
            <pc:docMk/>
            <pc:sldMk cId="2143908837" sldId="658"/>
            <ac:spMk id="59" creationId="{2313CF83-A806-4F98-8BE4-8B8713E7C6DA}"/>
          </ac:spMkLst>
        </pc:spChg>
        <pc:spChg chg="mod">
          <ac:chgData name="MANUEL ALBERTO GUEVARA  NAJARRO" userId="dc0839a7-ef25-445d-88fe-29223dfab4a5" providerId="ADAL" clId="{CD125C49-3B02-47B9-91DD-DF3E5C0BE458}" dt="2021-07-05T21:34:51.521" v="1030"/>
          <ac:spMkLst>
            <pc:docMk/>
            <pc:sldMk cId="2143908837" sldId="658"/>
            <ac:spMk id="61" creationId="{7582736D-BB3F-453B-B7F0-207C8FCEF33E}"/>
          </ac:spMkLst>
        </pc:spChg>
        <pc:spChg chg="mod">
          <ac:chgData name="MANUEL ALBERTO GUEVARA  NAJARRO" userId="dc0839a7-ef25-445d-88fe-29223dfab4a5" providerId="ADAL" clId="{CD125C49-3B02-47B9-91DD-DF3E5C0BE458}" dt="2021-07-05T21:34:51.521" v="1030"/>
          <ac:spMkLst>
            <pc:docMk/>
            <pc:sldMk cId="2143908837" sldId="658"/>
            <ac:spMk id="62" creationId="{B41ACBF5-E92D-474B-BF9E-77031C44F6A3}"/>
          </ac:spMkLst>
        </pc:spChg>
        <pc:spChg chg="add del mod">
          <ac:chgData name="MANUEL ALBERTO GUEVARA  NAJARRO" userId="dc0839a7-ef25-445d-88fe-29223dfab4a5" providerId="ADAL" clId="{CD125C49-3B02-47B9-91DD-DF3E5C0BE458}" dt="2021-07-05T21:35:04.050" v="1035"/>
          <ac:spMkLst>
            <pc:docMk/>
            <pc:sldMk cId="2143908837" sldId="658"/>
            <ac:spMk id="64" creationId="{2224C824-CE35-4834-A9C7-E410906ED22D}"/>
          </ac:spMkLst>
        </pc:spChg>
        <pc:spChg chg="mod">
          <ac:chgData name="MANUEL ALBERTO GUEVARA  NAJARRO" userId="dc0839a7-ef25-445d-88fe-29223dfab4a5" providerId="ADAL" clId="{CD125C49-3B02-47B9-91DD-DF3E5C0BE458}" dt="2021-07-05T21:35:01.483" v="1034"/>
          <ac:spMkLst>
            <pc:docMk/>
            <pc:sldMk cId="2143908837" sldId="658"/>
            <ac:spMk id="66" creationId="{2509F1DE-D937-43F1-924B-0AB6FAEEF4A1}"/>
          </ac:spMkLst>
        </pc:spChg>
        <pc:spChg chg="mod">
          <ac:chgData name="MANUEL ALBERTO GUEVARA  NAJARRO" userId="dc0839a7-ef25-445d-88fe-29223dfab4a5" providerId="ADAL" clId="{CD125C49-3B02-47B9-91DD-DF3E5C0BE458}" dt="2021-07-05T21:35:01.483" v="1034"/>
          <ac:spMkLst>
            <pc:docMk/>
            <pc:sldMk cId="2143908837" sldId="658"/>
            <ac:spMk id="67" creationId="{74224DCD-7B03-425A-A6EF-0B828B96448D}"/>
          </ac:spMkLst>
        </pc:spChg>
        <pc:spChg chg="mod">
          <ac:chgData name="MANUEL ALBERTO GUEVARA  NAJARRO" userId="dc0839a7-ef25-445d-88fe-29223dfab4a5" providerId="ADAL" clId="{CD125C49-3B02-47B9-91DD-DF3E5C0BE458}" dt="2021-07-05T21:35:01.483" v="1034"/>
          <ac:spMkLst>
            <pc:docMk/>
            <pc:sldMk cId="2143908837" sldId="658"/>
            <ac:spMk id="68" creationId="{47F9188F-C804-4E94-B7F6-A12F817833D7}"/>
          </ac:spMkLst>
        </pc:spChg>
        <pc:spChg chg="mod">
          <ac:chgData name="MANUEL ALBERTO GUEVARA  NAJARRO" userId="dc0839a7-ef25-445d-88fe-29223dfab4a5" providerId="ADAL" clId="{CD125C49-3B02-47B9-91DD-DF3E5C0BE458}" dt="2021-07-05T21:35:01.483" v="1034"/>
          <ac:spMkLst>
            <pc:docMk/>
            <pc:sldMk cId="2143908837" sldId="658"/>
            <ac:spMk id="69" creationId="{5EDF7A3B-5B0E-490D-8479-FEC6BE8CD4F4}"/>
          </ac:spMkLst>
        </pc:spChg>
        <pc:spChg chg="mod">
          <ac:chgData name="MANUEL ALBERTO GUEVARA  NAJARRO" userId="dc0839a7-ef25-445d-88fe-29223dfab4a5" providerId="ADAL" clId="{CD125C49-3B02-47B9-91DD-DF3E5C0BE458}" dt="2021-07-05T21:35:01.483" v="1034"/>
          <ac:spMkLst>
            <pc:docMk/>
            <pc:sldMk cId="2143908837" sldId="658"/>
            <ac:spMk id="70" creationId="{C4DC8949-9B0B-4A7F-97CA-17A09648681A}"/>
          </ac:spMkLst>
        </pc:spChg>
        <pc:spChg chg="mod">
          <ac:chgData name="MANUEL ALBERTO GUEVARA  NAJARRO" userId="dc0839a7-ef25-445d-88fe-29223dfab4a5" providerId="ADAL" clId="{CD125C49-3B02-47B9-91DD-DF3E5C0BE458}" dt="2021-07-05T21:35:01.483" v="1034"/>
          <ac:spMkLst>
            <pc:docMk/>
            <pc:sldMk cId="2143908837" sldId="658"/>
            <ac:spMk id="71" creationId="{02B7B1C4-48EC-4B57-9DB2-C6E99772FDE8}"/>
          </ac:spMkLst>
        </pc:spChg>
        <pc:spChg chg="mod">
          <ac:chgData name="MANUEL ALBERTO GUEVARA  NAJARRO" userId="dc0839a7-ef25-445d-88fe-29223dfab4a5" providerId="ADAL" clId="{CD125C49-3B02-47B9-91DD-DF3E5C0BE458}" dt="2021-07-05T21:35:01.483" v="1034"/>
          <ac:spMkLst>
            <pc:docMk/>
            <pc:sldMk cId="2143908837" sldId="658"/>
            <ac:spMk id="72" creationId="{39C4806B-9F25-444C-BDA3-BB44DB7412B5}"/>
          </ac:spMkLst>
        </pc:spChg>
        <pc:spChg chg="mod">
          <ac:chgData name="MANUEL ALBERTO GUEVARA  NAJARRO" userId="dc0839a7-ef25-445d-88fe-29223dfab4a5" providerId="ADAL" clId="{CD125C49-3B02-47B9-91DD-DF3E5C0BE458}" dt="2021-07-05T21:35:01.483" v="1034"/>
          <ac:spMkLst>
            <pc:docMk/>
            <pc:sldMk cId="2143908837" sldId="658"/>
            <ac:spMk id="73" creationId="{D90F5998-42CB-4420-9604-CB36F005518A}"/>
          </ac:spMkLst>
        </pc:spChg>
        <pc:spChg chg="mod">
          <ac:chgData name="MANUEL ALBERTO GUEVARA  NAJARRO" userId="dc0839a7-ef25-445d-88fe-29223dfab4a5" providerId="ADAL" clId="{CD125C49-3B02-47B9-91DD-DF3E5C0BE458}" dt="2021-07-05T21:35:01.483" v="1034"/>
          <ac:spMkLst>
            <pc:docMk/>
            <pc:sldMk cId="2143908837" sldId="658"/>
            <ac:spMk id="74" creationId="{0A53CDD7-3BCF-4489-A87E-E5341D7CC9C1}"/>
          </ac:spMkLst>
        </pc:spChg>
        <pc:spChg chg="mod">
          <ac:chgData name="MANUEL ALBERTO GUEVARA  NAJARRO" userId="dc0839a7-ef25-445d-88fe-29223dfab4a5" providerId="ADAL" clId="{CD125C49-3B02-47B9-91DD-DF3E5C0BE458}" dt="2021-07-05T21:35:01.483" v="1034"/>
          <ac:spMkLst>
            <pc:docMk/>
            <pc:sldMk cId="2143908837" sldId="658"/>
            <ac:spMk id="75" creationId="{759EA98A-EE89-475D-BE84-770E8A6478CD}"/>
          </ac:spMkLst>
        </pc:spChg>
        <pc:spChg chg="mod">
          <ac:chgData name="MANUEL ALBERTO GUEVARA  NAJARRO" userId="dc0839a7-ef25-445d-88fe-29223dfab4a5" providerId="ADAL" clId="{CD125C49-3B02-47B9-91DD-DF3E5C0BE458}" dt="2021-07-05T21:35:01.483" v="1034"/>
          <ac:spMkLst>
            <pc:docMk/>
            <pc:sldMk cId="2143908837" sldId="658"/>
            <ac:spMk id="76" creationId="{4B8179B7-6B25-49A1-96AF-68A26231F73C}"/>
          </ac:spMkLst>
        </pc:spChg>
        <pc:spChg chg="mod">
          <ac:chgData name="MANUEL ALBERTO GUEVARA  NAJARRO" userId="dc0839a7-ef25-445d-88fe-29223dfab4a5" providerId="ADAL" clId="{CD125C49-3B02-47B9-91DD-DF3E5C0BE458}" dt="2021-07-05T21:35:01.483" v="1034"/>
          <ac:spMkLst>
            <pc:docMk/>
            <pc:sldMk cId="2143908837" sldId="658"/>
            <ac:spMk id="77" creationId="{3586D3BE-CAF4-47DE-81A6-6A44038CF55F}"/>
          </ac:spMkLst>
        </pc:spChg>
        <pc:spChg chg="mod">
          <ac:chgData name="MANUEL ALBERTO GUEVARA  NAJARRO" userId="dc0839a7-ef25-445d-88fe-29223dfab4a5" providerId="ADAL" clId="{CD125C49-3B02-47B9-91DD-DF3E5C0BE458}" dt="2021-07-05T21:35:01.483" v="1034"/>
          <ac:spMkLst>
            <pc:docMk/>
            <pc:sldMk cId="2143908837" sldId="658"/>
            <ac:spMk id="78" creationId="{B1128D6E-F22A-42C2-B82E-A5150426F9C3}"/>
          </ac:spMkLst>
        </pc:spChg>
        <pc:spChg chg="mod">
          <ac:chgData name="MANUEL ALBERTO GUEVARA  NAJARRO" userId="dc0839a7-ef25-445d-88fe-29223dfab4a5" providerId="ADAL" clId="{CD125C49-3B02-47B9-91DD-DF3E5C0BE458}" dt="2021-07-05T21:35:01.483" v="1034"/>
          <ac:spMkLst>
            <pc:docMk/>
            <pc:sldMk cId="2143908837" sldId="658"/>
            <ac:spMk id="80" creationId="{FA3EA246-1BC0-426A-BFAD-ECFFCE0C591F}"/>
          </ac:spMkLst>
        </pc:spChg>
        <pc:spChg chg="mod">
          <ac:chgData name="MANUEL ALBERTO GUEVARA  NAJARRO" userId="dc0839a7-ef25-445d-88fe-29223dfab4a5" providerId="ADAL" clId="{CD125C49-3B02-47B9-91DD-DF3E5C0BE458}" dt="2021-07-05T21:35:01.483" v="1034"/>
          <ac:spMkLst>
            <pc:docMk/>
            <pc:sldMk cId="2143908837" sldId="658"/>
            <ac:spMk id="81" creationId="{4FAADB7D-9317-438E-AD4F-5552337325AE}"/>
          </ac:spMkLst>
        </pc:spChg>
        <pc:spChg chg="mod">
          <ac:chgData name="MANUEL ALBERTO GUEVARA  NAJARRO" userId="dc0839a7-ef25-445d-88fe-29223dfab4a5" providerId="ADAL" clId="{CD125C49-3B02-47B9-91DD-DF3E5C0BE458}" dt="2021-07-05T21:35:01.483" v="1034"/>
          <ac:spMkLst>
            <pc:docMk/>
            <pc:sldMk cId="2143908837" sldId="658"/>
            <ac:spMk id="83" creationId="{E9302BC6-5527-4A0C-BE21-54FCA12D09A1}"/>
          </ac:spMkLst>
        </pc:spChg>
        <pc:spChg chg="mod">
          <ac:chgData name="MANUEL ALBERTO GUEVARA  NAJARRO" userId="dc0839a7-ef25-445d-88fe-29223dfab4a5" providerId="ADAL" clId="{CD125C49-3B02-47B9-91DD-DF3E5C0BE458}" dt="2021-07-05T21:35:01.483" v="1034"/>
          <ac:spMkLst>
            <pc:docMk/>
            <pc:sldMk cId="2143908837" sldId="658"/>
            <ac:spMk id="85" creationId="{4CCFC8C5-A3A2-4097-9B9C-443D0E9E925C}"/>
          </ac:spMkLst>
        </pc:spChg>
        <pc:spChg chg="mod">
          <ac:chgData name="MANUEL ALBERTO GUEVARA  NAJARRO" userId="dc0839a7-ef25-445d-88fe-29223dfab4a5" providerId="ADAL" clId="{CD125C49-3B02-47B9-91DD-DF3E5C0BE458}" dt="2021-07-05T21:35:01.483" v="1034"/>
          <ac:spMkLst>
            <pc:docMk/>
            <pc:sldMk cId="2143908837" sldId="658"/>
            <ac:spMk id="86" creationId="{3CDCA13A-AE7A-4050-AC7E-3E174F1FCC5D}"/>
          </ac:spMkLst>
        </pc:spChg>
        <pc:spChg chg="mod">
          <ac:chgData name="MANUEL ALBERTO GUEVARA  NAJARRO" userId="dc0839a7-ef25-445d-88fe-29223dfab4a5" providerId="ADAL" clId="{CD125C49-3B02-47B9-91DD-DF3E5C0BE458}" dt="2021-07-05T21:35:01.483" v="1034"/>
          <ac:spMkLst>
            <pc:docMk/>
            <pc:sldMk cId="2143908837" sldId="658"/>
            <ac:spMk id="87" creationId="{A40C0A04-9BD9-49B3-A5A8-9AA7D00A231B}"/>
          </ac:spMkLst>
        </pc:spChg>
        <pc:spChg chg="mod">
          <ac:chgData name="MANUEL ALBERTO GUEVARA  NAJARRO" userId="dc0839a7-ef25-445d-88fe-29223dfab4a5" providerId="ADAL" clId="{CD125C49-3B02-47B9-91DD-DF3E5C0BE458}" dt="2021-07-05T21:35:01.483" v="1034"/>
          <ac:spMkLst>
            <pc:docMk/>
            <pc:sldMk cId="2143908837" sldId="658"/>
            <ac:spMk id="88" creationId="{690539C7-B153-4498-89E0-2BF4E250E61C}"/>
          </ac:spMkLst>
        </pc:spChg>
        <pc:spChg chg="mod">
          <ac:chgData name="MANUEL ALBERTO GUEVARA  NAJARRO" userId="dc0839a7-ef25-445d-88fe-29223dfab4a5" providerId="ADAL" clId="{CD125C49-3B02-47B9-91DD-DF3E5C0BE458}" dt="2021-07-05T21:35:01.483" v="1034"/>
          <ac:spMkLst>
            <pc:docMk/>
            <pc:sldMk cId="2143908837" sldId="658"/>
            <ac:spMk id="90" creationId="{A1C9DDB1-EEC0-4795-84B7-7F781B3C83B8}"/>
          </ac:spMkLst>
        </pc:spChg>
        <pc:spChg chg="mod">
          <ac:chgData name="MANUEL ALBERTO GUEVARA  NAJARRO" userId="dc0839a7-ef25-445d-88fe-29223dfab4a5" providerId="ADAL" clId="{CD125C49-3B02-47B9-91DD-DF3E5C0BE458}" dt="2021-07-05T21:35:01.483" v="1034"/>
          <ac:spMkLst>
            <pc:docMk/>
            <pc:sldMk cId="2143908837" sldId="658"/>
            <ac:spMk id="91" creationId="{BBB50303-7E32-408E-93EC-237FF59EBF21}"/>
          </ac:spMkLst>
        </pc:spChg>
        <pc:spChg chg="mod">
          <ac:chgData name="MANUEL ALBERTO GUEVARA  NAJARRO" userId="dc0839a7-ef25-445d-88fe-29223dfab4a5" providerId="ADAL" clId="{CD125C49-3B02-47B9-91DD-DF3E5C0BE458}" dt="2021-07-05T21:35:01.483" v="1034"/>
          <ac:spMkLst>
            <pc:docMk/>
            <pc:sldMk cId="2143908837" sldId="658"/>
            <ac:spMk id="93" creationId="{37AEB08F-E886-49F7-946B-658A4A36C1DE}"/>
          </ac:spMkLst>
        </pc:spChg>
        <pc:spChg chg="mod">
          <ac:chgData name="MANUEL ALBERTO GUEVARA  NAJARRO" userId="dc0839a7-ef25-445d-88fe-29223dfab4a5" providerId="ADAL" clId="{CD125C49-3B02-47B9-91DD-DF3E5C0BE458}" dt="2021-07-05T21:35:01.483" v="1034"/>
          <ac:spMkLst>
            <pc:docMk/>
            <pc:sldMk cId="2143908837" sldId="658"/>
            <ac:spMk id="95" creationId="{A2B1A87D-A035-4C8D-BD45-E2F458EEDABC}"/>
          </ac:spMkLst>
        </pc:spChg>
        <pc:spChg chg="mod">
          <ac:chgData name="MANUEL ALBERTO GUEVARA  NAJARRO" userId="dc0839a7-ef25-445d-88fe-29223dfab4a5" providerId="ADAL" clId="{CD125C49-3B02-47B9-91DD-DF3E5C0BE458}" dt="2021-07-05T21:35:01.483" v="1034"/>
          <ac:spMkLst>
            <pc:docMk/>
            <pc:sldMk cId="2143908837" sldId="658"/>
            <ac:spMk id="96" creationId="{B1C72BF4-0031-4306-8651-0E6D8996D492}"/>
          </ac:spMkLst>
        </pc:spChg>
        <pc:spChg chg="mod">
          <ac:chgData name="MANUEL ALBERTO GUEVARA  NAJARRO" userId="dc0839a7-ef25-445d-88fe-29223dfab4a5" providerId="ADAL" clId="{CD125C49-3B02-47B9-91DD-DF3E5C0BE458}" dt="2021-07-05T21:35:01.483" v="1034"/>
          <ac:spMkLst>
            <pc:docMk/>
            <pc:sldMk cId="2143908837" sldId="658"/>
            <ac:spMk id="97" creationId="{4277E519-4FB7-45CD-9892-ED2D60505E98}"/>
          </ac:spMkLst>
        </pc:spChg>
        <pc:spChg chg="mod">
          <ac:chgData name="MANUEL ALBERTO GUEVARA  NAJARRO" userId="dc0839a7-ef25-445d-88fe-29223dfab4a5" providerId="ADAL" clId="{CD125C49-3B02-47B9-91DD-DF3E5C0BE458}" dt="2021-07-05T21:35:01.483" v="1034"/>
          <ac:spMkLst>
            <pc:docMk/>
            <pc:sldMk cId="2143908837" sldId="658"/>
            <ac:spMk id="98" creationId="{41B598F5-D1F5-4EA5-BA53-8EF955A9758D}"/>
          </ac:spMkLst>
        </pc:spChg>
        <pc:spChg chg="mod">
          <ac:chgData name="MANUEL ALBERTO GUEVARA  NAJARRO" userId="dc0839a7-ef25-445d-88fe-29223dfab4a5" providerId="ADAL" clId="{CD125C49-3B02-47B9-91DD-DF3E5C0BE458}" dt="2021-07-05T21:35:01.483" v="1034"/>
          <ac:spMkLst>
            <pc:docMk/>
            <pc:sldMk cId="2143908837" sldId="658"/>
            <ac:spMk id="99" creationId="{7DBFB7F9-B52E-4FEA-B292-5D2EAA73B1DF}"/>
          </ac:spMkLst>
        </pc:spChg>
        <pc:spChg chg="mod">
          <ac:chgData name="MANUEL ALBERTO GUEVARA  NAJARRO" userId="dc0839a7-ef25-445d-88fe-29223dfab4a5" providerId="ADAL" clId="{CD125C49-3B02-47B9-91DD-DF3E5C0BE458}" dt="2021-07-05T21:35:01.483" v="1034"/>
          <ac:spMkLst>
            <pc:docMk/>
            <pc:sldMk cId="2143908837" sldId="658"/>
            <ac:spMk id="100" creationId="{17C470FC-CB29-42E5-9E60-77FD380CE3DF}"/>
          </ac:spMkLst>
        </pc:spChg>
        <pc:spChg chg="mod">
          <ac:chgData name="MANUEL ALBERTO GUEVARA  NAJARRO" userId="dc0839a7-ef25-445d-88fe-29223dfab4a5" providerId="ADAL" clId="{CD125C49-3B02-47B9-91DD-DF3E5C0BE458}" dt="2021-07-05T21:35:01.483" v="1034"/>
          <ac:spMkLst>
            <pc:docMk/>
            <pc:sldMk cId="2143908837" sldId="658"/>
            <ac:spMk id="101" creationId="{380CD843-D1F9-48A0-BCFE-707B855A6C51}"/>
          </ac:spMkLst>
        </pc:spChg>
        <pc:spChg chg="mod">
          <ac:chgData name="MANUEL ALBERTO GUEVARA  NAJARRO" userId="dc0839a7-ef25-445d-88fe-29223dfab4a5" providerId="ADAL" clId="{CD125C49-3B02-47B9-91DD-DF3E5C0BE458}" dt="2021-07-05T21:35:01.483" v="1034"/>
          <ac:spMkLst>
            <pc:docMk/>
            <pc:sldMk cId="2143908837" sldId="658"/>
            <ac:spMk id="103" creationId="{EB97B011-FCD3-4ACD-B57D-E90BE94577B0}"/>
          </ac:spMkLst>
        </pc:spChg>
        <pc:spChg chg="mod">
          <ac:chgData name="MANUEL ALBERTO GUEVARA  NAJARRO" userId="dc0839a7-ef25-445d-88fe-29223dfab4a5" providerId="ADAL" clId="{CD125C49-3B02-47B9-91DD-DF3E5C0BE458}" dt="2021-07-05T21:35:01.483" v="1034"/>
          <ac:spMkLst>
            <pc:docMk/>
            <pc:sldMk cId="2143908837" sldId="658"/>
            <ac:spMk id="104" creationId="{25E767AF-6CCC-4DA7-A895-E6709C1A91AE}"/>
          </ac:spMkLst>
        </pc:spChg>
        <pc:spChg chg="mod">
          <ac:chgData name="MANUEL ALBERTO GUEVARA  NAJARRO" userId="dc0839a7-ef25-445d-88fe-29223dfab4a5" providerId="ADAL" clId="{CD125C49-3B02-47B9-91DD-DF3E5C0BE458}" dt="2021-07-05T21:35:01.483" v="1034"/>
          <ac:spMkLst>
            <pc:docMk/>
            <pc:sldMk cId="2143908837" sldId="658"/>
            <ac:spMk id="106" creationId="{A36F28C5-36C7-4D8A-8142-9436A92F6506}"/>
          </ac:spMkLst>
        </pc:spChg>
        <pc:spChg chg="mod">
          <ac:chgData name="MANUEL ALBERTO GUEVARA  NAJARRO" userId="dc0839a7-ef25-445d-88fe-29223dfab4a5" providerId="ADAL" clId="{CD125C49-3B02-47B9-91DD-DF3E5C0BE458}" dt="2021-07-05T21:35:01.483" v="1034"/>
          <ac:spMkLst>
            <pc:docMk/>
            <pc:sldMk cId="2143908837" sldId="658"/>
            <ac:spMk id="107" creationId="{EF7E4F4D-202D-44D0-91AD-D85AC797BFA7}"/>
          </ac:spMkLst>
        </pc:spChg>
        <pc:spChg chg="mod">
          <ac:chgData name="MANUEL ALBERTO GUEVARA  NAJARRO" userId="dc0839a7-ef25-445d-88fe-29223dfab4a5" providerId="ADAL" clId="{CD125C49-3B02-47B9-91DD-DF3E5C0BE458}" dt="2021-07-05T21:35:01.483" v="1034"/>
          <ac:spMkLst>
            <pc:docMk/>
            <pc:sldMk cId="2143908837" sldId="658"/>
            <ac:spMk id="109" creationId="{1BC64BDA-1C2E-49D0-BE8F-E9721F0FF79F}"/>
          </ac:spMkLst>
        </pc:spChg>
        <pc:spChg chg="mod">
          <ac:chgData name="MANUEL ALBERTO GUEVARA  NAJARRO" userId="dc0839a7-ef25-445d-88fe-29223dfab4a5" providerId="ADAL" clId="{CD125C49-3B02-47B9-91DD-DF3E5C0BE458}" dt="2021-07-05T21:35:01.483" v="1034"/>
          <ac:spMkLst>
            <pc:docMk/>
            <pc:sldMk cId="2143908837" sldId="658"/>
            <ac:spMk id="110" creationId="{2481A45F-D9F6-430F-8D23-F73D0532D3A7}"/>
          </ac:spMkLst>
        </pc:spChg>
        <pc:spChg chg="mod">
          <ac:chgData name="MANUEL ALBERTO GUEVARA  NAJARRO" userId="dc0839a7-ef25-445d-88fe-29223dfab4a5" providerId="ADAL" clId="{CD125C49-3B02-47B9-91DD-DF3E5C0BE458}" dt="2021-07-05T21:35:01.483" v="1034"/>
          <ac:spMkLst>
            <pc:docMk/>
            <pc:sldMk cId="2143908837" sldId="658"/>
            <ac:spMk id="112" creationId="{1B4DED73-3C7E-4B61-AB0E-3C61BCBE7094}"/>
          </ac:spMkLst>
        </pc:spChg>
        <pc:spChg chg="mod">
          <ac:chgData name="MANUEL ALBERTO GUEVARA  NAJARRO" userId="dc0839a7-ef25-445d-88fe-29223dfab4a5" providerId="ADAL" clId="{CD125C49-3B02-47B9-91DD-DF3E5C0BE458}" dt="2021-07-05T21:35:01.483" v="1034"/>
          <ac:spMkLst>
            <pc:docMk/>
            <pc:sldMk cId="2143908837" sldId="658"/>
            <ac:spMk id="113" creationId="{A01E388C-EEC9-4E72-920D-8BE4E937615F}"/>
          </ac:spMkLst>
        </pc:spChg>
        <pc:spChg chg="mod">
          <ac:chgData name="MANUEL ALBERTO GUEVARA  NAJARRO" userId="dc0839a7-ef25-445d-88fe-29223dfab4a5" providerId="ADAL" clId="{CD125C49-3B02-47B9-91DD-DF3E5C0BE458}" dt="2021-07-05T21:35:01.483" v="1034"/>
          <ac:spMkLst>
            <pc:docMk/>
            <pc:sldMk cId="2143908837" sldId="658"/>
            <ac:spMk id="115" creationId="{CBC20834-798A-4D38-A558-08EA09BB5D50}"/>
          </ac:spMkLst>
        </pc:spChg>
        <pc:spChg chg="mod">
          <ac:chgData name="MANUEL ALBERTO GUEVARA  NAJARRO" userId="dc0839a7-ef25-445d-88fe-29223dfab4a5" providerId="ADAL" clId="{CD125C49-3B02-47B9-91DD-DF3E5C0BE458}" dt="2021-07-05T21:35:01.483" v="1034"/>
          <ac:spMkLst>
            <pc:docMk/>
            <pc:sldMk cId="2143908837" sldId="658"/>
            <ac:spMk id="116" creationId="{57583451-F635-420E-A3E3-FEFC36DFDAA7}"/>
          </ac:spMkLst>
        </pc:spChg>
        <pc:spChg chg="add mod topLvl">
          <ac:chgData name="MANUEL ALBERTO GUEVARA  NAJARRO" userId="dc0839a7-ef25-445d-88fe-29223dfab4a5" providerId="ADAL" clId="{CD125C49-3B02-47B9-91DD-DF3E5C0BE458}" dt="2021-07-05T22:27:22.240" v="1697" actId="2711"/>
          <ac:spMkLst>
            <pc:docMk/>
            <pc:sldMk cId="2143908837" sldId="658"/>
            <ac:spMk id="117" creationId="{1A6FBBA3-A6EC-4FC8-933E-63F92F546E6D}"/>
          </ac:spMkLst>
        </pc:spChg>
        <pc:spChg chg="mod">
          <ac:chgData name="MANUEL ALBERTO GUEVARA  NAJARRO" userId="dc0839a7-ef25-445d-88fe-29223dfab4a5" providerId="ADAL" clId="{CD125C49-3B02-47B9-91DD-DF3E5C0BE458}" dt="2021-07-05T21:41:14.782" v="1118" actId="165"/>
          <ac:spMkLst>
            <pc:docMk/>
            <pc:sldMk cId="2143908837" sldId="658"/>
            <ac:spMk id="119" creationId="{83FC9A61-EA21-44F1-ACF9-40E1EDA1CE05}"/>
          </ac:spMkLst>
        </pc:spChg>
        <pc:spChg chg="mod">
          <ac:chgData name="MANUEL ALBERTO GUEVARA  NAJARRO" userId="dc0839a7-ef25-445d-88fe-29223dfab4a5" providerId="ADAL" clId="{CD125C49-3B02-47B9-91DD-DF3E5C0BE458}" dt="2021-07-05T21:41:14.782" v="1118" actId="165"/>
          <ac:spMkLst>
            <pc:docMk/>
            <pc:sldMk cId="2143908837" sldId="658"/>
            <ac:spMk id="120" creationId="{F0FC23D5-383F-45CB-B486-637A54E1BFCF}"/>
          </ac:spMkLst>
        </pc:spChg>
        <pc:spChg chg="mod">
          <ac:chgData name="MANUEL ALBERTO GUEVARA  NAJARRO" userId="dc0839a7-ef25-445d-88fe-29223dfab4a5" providerId="ADAL" clId="{CD125C49-3B02-47B9-91DD-DF3E5C0BE458}" dt="2021-07-05T21:41:14.782" v="1118" actId="165"/>
          <ac:spMkLst>
            <pc:docMk/>
            <pc:sldMk cId="2143908837" sldId="658"/>
            <ac:spMk id="121" creationId="{82BF059C-2C69-4B7B-A99D-E7A4E7FFB5AD}"/>
          </ac:spMkLst>
        </pc:spChg>
        <pc:spChg chg="mod">
          <ac:chgData name="MANUEL ALBERTO GUEVARA  NAJARRO" userId="dc0839a7-ef25-445d-88fe-29223dfab4a5" providerId="ADAL" clId="{CD125C49-3B02-47B9-91DD-DF3E5C0BE458}" dt="2021-07-05T21:41:14.782" v="1118" actId="165"/>
          <ac:spMkLst>
            <pc:docMk/>
            <pc:sldMk cId="2143908837" sldId="658"/>
            <ac:spMk id="122" creationId="{5B168A3D-7C9C-43CD-A2BB-428F24484F10}"/>
          </ac:spMkLst>
        </pc:spChg>
        <pc:spChg chg="mod">
          <ac:chgData name="MANUEL ALBERTO GUEVARA  NAJARRO" userId="dc0839a7-ef25-445d-88fe-29223dfab4a5" providerId="ADAL" clId="{CD125C49-3B02-47B9-91DD-DF3E5C0BE458}" dt="2021-07-05T21:41:14.782" v="1118" actId="165"/>
          <ac:spMkLst>
            <pc:docMk/>
            <pc:sldMk cId="2143908837" sldId="658"/>
            <ac:spMk id="123" creationId="{80C15678-F10C-4CAB-B35E-F844D7D00E25}"/>
          </ac:spMkLst>
        </pc:spChg>
        <pc:spChg chg="mod">
          <ac:chgData name="MANUEL ALBERTO GUEVARA  NAJARRO" userId="dc0839a7-ef25-445d-88fe-29223dfab4a5" providerId="ADAL" clId="{CD125C49-3B02-47B9-91DD-DF3E5C0BE458}" dt="2021-07-05T21:41:14.782" v="1118" actId="165"/>
          <ac:spMkLst>
            <pc:docMk/>
            <pc:sldMk cId="2143908837" sldId="658"/>
            <ac:spMk id="124" creationId="{C1B77312-9074-421C-837F-C9B0764ADD39}"/>
          </ac:spMkLst>
        </pc:spChg>
        <pc:spChg chg="mod">
          <ac:chgData name="MANUEL ALBERTO GUEVARA  NAJARRO" userId="dc0839a7-ef25-445d-88fe-29223dfab4a5" providerId="ADAL" clId="{CD125C49-3B02-47B9-91DD-DF3E5C0BE458}" dt="2021-07-05T21:41:14.782" v="1118" actId="165"/>
          <ac:spMkLst>
            <pc:docMk/>
            <pc:sldMk cId="2143908837" sldId="658"/>
            <ac:spMk id="125" creationId="{9A63CD42-E5D9-4852-A804-5C69546F1529}"/>
          </ac:spMkLst>
        </pc:spChg>
        <pc:spChg chg="mod">
          <ac:chgData name="MANUEL ALBERTO GUEVARA  NAJARRO" userId="dc0839a7-ef25-445d-88fe-29223dfab4a5" providerId="ADAL" clId="{CD125C49-3B02-47B9-91DD-DF3E5C0BE458}" dt="2021-07-05T21:41:14.782" v="1118" actId="165"/>
          <ac:spMkLst>
            <pc:docMk/>
            <pc:sldMk cId="2143908837" sldId="658"/>
            <ac:spMk id="126" creationId="{9333FA3E-D983-4D6A-83CE-4170F8C361BC}"/>
          </ac:spMkLst>
        </pc:spChg>
        <pc:spChg chg="mod">
          <ac:chgData name="MANUEL ALBERTO GUEVARA  NAJARRO" userId="dc0839a7-ef25-445d-88fe-29223dfab4a5" providerId="ADAL" clId="{CD125C49-3B02-47B9-91DD-DF3E5C0BE458}" dt="2021-07-05T21:41:14.782" v="1118" actId="165"/>
          <ac:spMkLst>
            <pc:docMk/>
            <pc:sldMk cId="2143908837" sldId="658"/>
            <ac:spMk id="127" creationId="{CC42A9DE-998B-4CE0-90E4-3F6B4500923B}"/>
          </ac:spMkLst>
        </pc:spChg>
        <pc:spChg chg="mod">
          <ac:chgData name="MANUEL ALBERTO GUEVARA  NAJARRO" userId="dc0839a7-ef25-445d-88fe-29223dfab4a5" providerId="ADAL" clId="{CD125C49-3B02-47B9-91DD-DF3E5C0BE458}" dt="2021-07-05T21:41:14.782" v="1118" actId="165"/>
          <ac:spMkLst>
            <pc:docMk/>
            <pc:sldMk cId="2143908837" sldId="658"/>
            <ac:spMk id="128" creationId="{119BEAA3-51FD-491F-8873-37942138608E}"/>
          </ac:spMkLst>
        </pc:spChg>
        <pc:spChg chg="mod">
          <ac:chgData name="MANUEL ALBERTO GUEVARA  NAJARRO" userId="dc0839a7-ef25-445d-88fe-29223dfab4a5" providerId="ADAL" clId="{CD125C49-3B02-47B9-91DD-DF3E5C0BE458}" dt="2021-07-05T21:41:14.782" v="1118" actId="165"/>
          <ac:spMkLst>
            <pc:docMk/>
            <pc:sldMk cId="2143908837" sldId="658"/>
            <ac:spMk id="129" creationId="{D368527C-4D9B-4BD5-97A6-55768EA6F27D}"/>
          </ac:spMkLst>
        </pc:spChg>
        <pc:spChg chg="mod">
          <ac:chgData name="MANUEL ALBERTO GUEVARA  NAJARRO" userId="dc0839a7-ef25-445d-88fe-29223dfab4a5" providerId="ADAL" clId="{CD125C49-3B02-47B9-91DD-DF3E5C0BE458}" dt="2021-07-05T21:41:14.782" v="1118" actId="165"/>
          <ac:spMkLst>
            <pc:docMk/>
            <pc:sldMk cId="2143908837" sldId="658"/>
            <ac:spMk id="130" creationId="{E8FC0225-C3C7-45E5-AAB7-C42A1C692F2D}"/>
          </ac:spMkLst>
        </pc:spChg>
        <pc:spChg chg="mod">
          <ac:chgData name="MANUEL ALBERTO GUEVARA  NAJARRO" userId="dc0839a7-ef25-445d-88fe-29223dfab4a5" providerId="ADAL" clId="{CD125C49-3B02-47B9-91DD-DF3E5C0BE458}" dt="2021-07-05T21:41:14.782" v="1118" actId="165"/>
          <ac:spMkLst>
            <pc:docMk/>
            <pc:sldMk cId="2143908837" sldId="658"/>
            <ac:spMk id="131" creationId="{A7B14801-D8FA-4934-85FD-EFCA5533E541}"/>
          </ac:spMkLst>
        </pc:spChg>
        <pc:spChg chg="mod">
          <ac:chgData name="MANUEL ALBERTO GUEVARA  NAJARRO" userId="dc0839a7-ef25-445d-88fe-29223dfab4a5" providerId="ADAL" clId="{CD125C49-3B02-47B9-91DD-DF3E5C0BE458}" dt="2021-07-05T21:41:14.782" v="1118" actId="165"/>
          <ac:spMkLst>
            <pc:docMk/>
            <pc:sldMk cId="2143908837" sldId="658"/>
            <ac:spMk id="133" creationId="{F78B0453-ED02-4CFB-B13E-9E64D47C4BB6}"/>
          </ac:spMkLst>
        </pc:spChg>
        <pc:spChg chg="mod">
          <ac:chgData name="MANUEL ALBERTO GUEVARA  NAJARRO" userId="dc0839a7-ef25-445d-88fe-29223dfab4a5" providerId="ADAL" clId="{CD125C49-3B02-47B9-91DD-DF3E5C0BE458}" dt="2021-07-05T21:41:14.782" v="1118" actId="165"/>
          <ac:spMkLst>
            <pc:docMk/>
            <pc:sldMk cId="2143908837" sldId="658"/>
            <ac:spMk id="134" creationId="{66789546-8AE3-42A7-BEB2-1E2B41E9B42E}"/>
          </ac:spMkLst>
        </pc:spChg>
        <pc:spChg chg="mod">
          <ac:chgData name="MANUEL ALBERTO GUEVARA  NAJARRO" userId="dc0839a7-ef25-445d-88fe-29223dfab4a5" providerId="ADAL" clId="{CD125C49-3B02-47B9-91DD-DF3E5C0BE458}" dt="2021-07-05T21:41:14.782" v="1118" actId="165"/>
          <ac:spMkLst>
            <pc:docMk/>
            <pc:sldMk cId="2143908837" sldId="658"/>
            <ac:spMk id="136" creationId="{9E9ECE3B-B3C0-48DA-8CDF-587C289C7C5E}"/>
          </ac:spMkLst>
        </pc:spChg>
        <pc:spChg chg="mod">
          <ac:chgData name="MANUEL ALBERTO GUEVARA  NAJARRO" userId="dc0839a7-ef25-445d-88fe-29223dfab4a5" providerId="ADAL" clId="{CD125C49-3B02-47B9-91DD-DF3E5C0BE458}" dt="2021-07-05T21:41:14.782" v="1118" actId="165"/>
          <ac:spMkLst>
            <pc:docMk/>
            <pc:sldMk cId="2143908837" sldId="658"/>
            <ac:spMk id="138" creationId="{B08E777D-3D36-4C67-9C9A-03ADE89CA232}"/>
          </ac:spMkLst>
        </pc:spChg>
        <pc:spChg chg="mod">
          <ac:chgData name="MANUEL ALBERTO GUEVARA  NAJARRO" userId="dc0839a7-ef25-445d-88fe-29223dfab4a5" providerId="ADAL" clId="{CD125C49-3B02-47B9-91DD-DF3E5C0BE458}" dt="2021-07-05T21:41:14.782" v="1118" actId="165"/>
          <ac:spMkLst>
            <pc:docMk/>
            <pc:sldMk cId="2143908837" sldId="658"/>
            <ac:spMk id="139" creationId="{8C8FA255-C182-4E63-8957-FDBBA7B9F8B4}"/>
          </ac:spMkLst>
        </pc:spChg>
        <pc:spChg chg="mod">
          <ac:chgData name="MANUEL ALBERTO GUEVARA  NAJARRO" userId="dc0839a7-ef25-445d-88fe-29223dfab4a5" providerId="ADAL" clId="{CD125C49-3B02-47B9-91DD-DF3E5C0BE458}" dt="2021-07-05T21:41:14.782" v="1118" actId="165"/>
          <ac:spMkLst>
            <pc:docMk/>
            <pc:sldMk cId="2143908837" sldId="658"/>
            <ac:spMk id="140" creationId="{F6D7AD1F-4C52-4712-8C57-B24F0CD2B67A}"/>
          </ac:spMkLst>
        </pc:spChg>
        <pc:spChg chg="mod">
          <ac:chgData name="MANUEL ALBERTO GUEVARA  NAJARRO" userId="dc0839a7-ef25-445d-88fe-29223dfab4a5" providerId="ADAL" clId="{CD125C49-3B02-47B9-91DD-DF3E5C0BE458}" dt="2021-07-05T21:41:14.782" v="1118" actId="165"/>
          <ac:spMkLst>
            <pc:docMk/>
            <pc:sldMk cId="2143908837" sldId="658"/>
            <ac:spMk id="141" creationId="{12835003-E795-4F54-B117-06F6ACEE240F}"/>
          </ac:spMkLst>
        </pc:spChg>
        <pc:spChg chg="mod">
          <ac:chgData name="MANUEL ALBERTO GUEVARA  NAJARRO" userId="dc0839a7-ef25-445d-88fe-29223dfab4a5" providerId="ADAL" clId="{CD125C49-3B02-47B9-91DD-DF3E5C0BE458}" dt="2021-07-05T21:41:14.782" v="1118" actId="165"/>
          <ac:spMkLst>
            <pc:docMk/>
            <pc:sldMk cId="2143908837" sldId="658"/>
            <ac:spMk id="143" creationId="{919080A0-8D2F-4449-9173-349871DC3096}"/>
          </ac:spMkLst>
        </pc:spChg>
        <pc:spChg chg="mod">
          <ac:chgData name="MANUEL ALBERTO GUEVARA  NAJARRO" userId="dc0839a7-ef25-445d-88fe-29223dfab4a5" providerId="ADAL" clId="{CD125C49-3B02-47B9-91DD-DF3E5C0BE458}" dt="2021-07-05T21:41:14.782" v="1118" actId="165"/>
          <ac:spMkLst>
            <pc:docMk/>
            <pc:sldMk cId="2143908837" sldId="658"/>
            <ac:spMk id="144" creationId="{02EA54A8-8501-4F53-BC20-2F41FB64248F}"/>
          </ac:spMkLst>
        </pc:spChg>
        <pc:spChg chg="mod">
          <ac:chgData name="MANUEL ALBERTO GUEVARA  NAJARRO" userId="dc0839a7-ef25-445d-88fe-29223dfab4a5" providerId="ADAL" clId="{CD125C49-3B02-47B9-91DD-DF3E5C0BE458}" dt="2021-07-05T21:41:14.782" v="1118" actId="165"/>
          <ac:spMkLst>
            <pc:docMk/>
            <pc:sldMk cId="2143908837" sldId="658"/>
            <ac:spMk id="146" creationId="{14C7F1F4-6C5E-453A-A59E-8606194C21DD}"/>
          </ac:spMkLst>
        </pc:spChg>
        <pc:spChg chg="mod">
          <ac:chgData name="MANUEL ALBERTO GUEVARA  NAJARRO" userId="dc0839a7-ef25-445d-88fe-29223dfab4a5" providerId="ADAL" clId="{CD125C49-3B02-47B9-91DD-DF3E5C0BE458}" dt="2021-07-05T21:41:14.782" v="1118" actId="165"/>
          <ac:spMkLst>
            <pc:docMk/>
            <pc:sldMk cId="2143908837" sldId="658"/>
            <ac:spMk id="148" creationId="{D517177D-BA8D-4C8E-A36C-94D4CC424043}"/>
          </ac:spMkLst>
        </pc:spChg>
        <pc:spChg chg="mod">
          <ac:chgData name="MANUEL ALBERTO GUEVARA  NAJARRO" userId="dc0839a7-ef25-445d-88fe-29223dfab4a5" providerId="ADAL" clId="{CD125C49-3B02-47B9-91DD-DF3E5C0BE458}" dt="2021-07-05T21:41:14.782" v="1118" actId="165"/>
          <ac:spMkLst>
            <pc:docMk/>
            <pc:sldMk cId="2143908837" sldId="658"/>
            <ac:spMk id="149" creationId="{FE55F1F2-0022-401F-9BE0-0BD2A76A4660}"/>
          </ac:spMkLst>
        </pc:spChg>
        <pc:spChg chg="mod">
          <ac:chgData name="MANUEL ALBERTO GUEVARA  NAJARRO" userId="dc0839a7-ef25-445d-88fe-29223dfab4a5" providerId="ADAL" clId="{CD125C49-3B02-47B9-91DD-DF3E5C0BE458}" dt="2021-07-05T21:41:14.782" v="1118" actId="165"/>
          <ac:spMkLst>
            <pc:docMk/>
            <pc:sldMk cId="2143908837" sldId="658"/>
            <ac:spMk id="150" creationId="{E4030224-991E-4629-832E-379BF5954720}"/>
          </ac:spMkLst>
        </pc:spChg>
        <pc:spChg chg="mod">
          <ac:chgData name="MANUEL ALBERTO GUEVARA  NAJARRO" userId="dc0839a7-ef25-445d-88fe-29223dfab4a5" providerId="ADAL" clId="{CD125C49-3B02-47B9-91DD-DF3E5C0BE458}" dt="2021-07-05T21:41:14.782" v="1118" actId="165"/>
          <ac:spMkLst>
            <pc:docMk/>
            <pc:sldMk cId="2143908837" sldId="658"/>
            <ac:spMk id="151" creationId="{F288B908-906B-4531-AF0B-BD8AF3313C57}"/>
          </ac:spMkLst>
        </pc:spChg>
        <pc:spChg chg="mod">
          <ac:chgData name="MANUEL ALBERTO GUEVARA  NAJARRO" userId="dc0839a7-ef25-445d-88fe-29223dfab4a5" providerId="ADAL" clId="{CD125C49-3B02-47B9-91DD-DF3E5C0BE458}" dt="2021-07-05T21:41:14.782" v="1118" actId="165"/>
          <ac:spMkLst>
            <pc:docMk/>
            <pc:sldMk cId="2143908837" sldId="658"/>
            <ac:spMk id="152" creationId="{080F6443-5539-44FE-A367-E02D958309E4}"/>
          </ac:spMkLst>
        </pc:spChg>
        <pc:spChg chg="mod">
          <ac:chgData name="MANUEL ALBERTO GUEVARA  NAJARRO" userId="dc0839a7-ef25-445d-88fe-29223dfab4a5" providerId="ADAL" clId="{CD125C49-3B02-47B9-91DD-DF3E5C0BE458}" dt="2021-07-05T21:41:14.782" v="1118" actId="165"/>
          <ac:spMkLst>
            <pc:docMk/>
            <pc:sldMk cId="2143908837" sldId="658"/>
            <ac:spMk id="153" creationId="{95083ABC-584C-4822-9609-E8EC53513924}"/>
          </ac:spMkLst>
        </pc:spChg>
        <pc:spChg chg="mod">
          <ac:chgData name="MANUEL ALBERTO GUEVARA  NAJARRO" userId="dc0839a7-ef25-445d-88fe-29223dfab4a5" providerId="ADAL" clId="{CD125C49-3B02-47B9-91DD-DF3E5C0BE458}" dt="2021-07-05T21:41:14.782" v="1118" actId="165"/>
          <ac:spMkLst>
            <pc:docMk/>
            <pc:sldMk cId="2143908837" sldId="658"/>
            <ac:spMk id="154" creationId="{6342C6CD-4869-4551-86D0-520CFD9B8C83}"/>
          </ac:spMkLst>
        </pc:spChg>
        <pc:spChg chg="mod topLvl">
          <ac:chgData name="MANUEL ALBERTO GUEVARA  NAJARRO" userId="dc0839a7-ef25-445d-88fe-29223dfab4a5" providerId="ADAL" clId="{CD125C49-3B02-47B9-91DD-DF3E5C0BE458}" dt="2021-07-05T22:27:22.240" v="1697" actId="2711"/>
          <ac:spMkLst>
            <pc:docMk/>
            <pc:sldMk cId="2143908837" sldId="658"/>
            <ac:spMk id="156" creationId="{C357553D-FCED-4CC8-A88A-675CB86E940C}"/>
          </ac:spMkLst>
        </pc:spChg>
        <pc:spChg chg="mod topLvl">
          <ac:chgData name="MANUEL ALBERTO GUEVARA  NAJARRO" userId="dc0839a7-ef25-445d-88fe-29223dfab4a5" providerId="ADAL" clId="{CD125C49-3B02-47B9-91DD-DF3E5C0BE458}" dt="2021-07-05T22:27:22.240" v="1697" actId="2711"/>
          <ac:spMkLst>
            <pc:docMk/>
            <pc:sldMk cId="2143908837" sldId="658"/>
            <ac:spMk id="157" creationId="{6F100CCC-E762-447B-913F-B1FE17032C47}"/>
          </ac:spMkLst>
        </pc:spChg>
        <pc:spChg chg="mod topLvl">
          <ac:chgData name="MANUEL ALBERTO GUEVARA  NAJARRO" userId="dc0839a7-ef25-445d-88fe-29223dfab4a5" providerId="ADAL" clId="{CD125C49-3B02-47B9-91DD-DF3E5C0BE458}" dt="2021-07-05T22:27:22.240" v="1697" actId="2711"/>
          <ac:spMkLst>
            <pc:docMk/>
            <pc:sldMk cId="2143908837" sldId="658"/>
            <ac:spMk id="159" creationId="{6F8CE6B2-9FC4-4B41-961C-6232A4E00D60}"/>
          </ac:spMkLst>
        </pc:spChg>
        <pc:spChg chg="mod topLvl">
          <ac:chgData name="MANUEL ALBERTO GUEVARA  NAJARRO" userId="dc0839a7-ef25-445d-88fe-29223dfab4a5" providerId="ADAL" clId="{CD125C49-3B02-47B9-91DD-DF3E5C0BE458}" dt="2021-07-05T22:27:22.240" v="1697" actId="2711"/>
          <ac:spMkLst>
            <pc:docMk/>
            <pc:sldMk cId="2143908837" sldId="658"/>
            <ac:spMk id="160" creationId="{16B16C97-5B88-4AB4-91A0-995F76A7F88D}"/>
          </ac:spMkLst>
        </pc:spChg>
        <pc:spChg chg="mod topLvl">
          <ac:chgData name="MANUEL ALBERTO GUEVARA  NAJARRO" userId="dc0839a7-ef25-445d-88fe-29223dfab4a5" providerId="ADAL" clId="{CD125C49-3B02-47B9-91DD-DF3E5C0BE458}" dt="2021-07-05T22:27:22.240" v="1697" actId="2711"/>
          <ac:spMkLst>
            <pc:docMk/>
            <pc:sldMk cId="2143908837" sldId="658"/>
            <ac:spMk id="162" creationId="{8BCA900D-2B12-476F-A017-1557BBAC009D}"/>
          </ac:spMkLst>
        </pc:spChg>
        <pc:spChg chg="mod topLvl">
          <ac:chgData name="MANUEL ALBERTO GUEVARA  NAJARRO" userId="dc0839a7-ef25-445d-88fe-29223dfab4a5" providerId="ADAL" clId="{CD125C49-3B02-47B9-91DD-DF3E5C0BE458}" dt="2021-07-05T22:27:22.240" v="1697" actId="2711"/>
          <ac:spMkLst>
            <pc:docMk/>
            <pc:sldMk cId="2143908837" sldId="658"/>
            <ac:spMk id="163" creationId="{44EB8A7F-EB0B-4FA7-A749-EAA964FF6F9F}"/>
          </ac:spMkLst>
        </pc:spChg>
        <pc:spChg chg="mod topLvl">
          <ac:chgData name="MANUEL ALBERTO GUEVARA  NAJARRO" userId="dc0839a7-ef25-445d-88fe-29223dfab4a5" providerId="ADAL" clId="{CD125C49-3B02-47B9-91DD-DF3E5C0BE458}" dt="2021-07-05T22:27:22.240" v="1697" actId="2711"/>
          <ac:spMkLst>
            <pc:docMk/>
            <pc:sldMk cId="2143908837" sldId="658"/>
            <ac:spMk id="165" creationId="{8D3DDE91-207B-4297-B791-C2527FF62A7F}"/>
          </ac:spMkLst>
        </pc:spChg>
        <pc:spChg chg="mod topLvl">
          <ac:chgData name="MANUEL ALBERTO GUEVARA  NAJARRO" userId="dc0839a7-ef25-445d-88fe-29223dfab4a5" providerId="ADAL" clId="{CD125C49-3B02-47B9-91DD-DF3E5C0BE458}" dt="2021-07-05T22:27:22.240" v="1697" actId="2711"/>
          <ac:spMkLst>
            <pc:docMk/>
            <pc:sldMk cId="2143908837" sldId="658"/>
            <ac:spMk id="166" creationId="{D41BF090-4EC3-4209-A164-20EE6C36F89C}"/>
          </ac:spMkLst>
        </pc:spChg>
        <pc:spChg chg="mod topLvl">
          <ac:chgData name="MANUEL ALBERTO GUEVARA  NAJARRO" userId="dc0839a7-ef25-445d-88fe-29223dfab4a5" providerId="ADAL" clId="{CD125C49-3B02-47B9-91DD-DF3E5C0BE458}" dt="2021-07-05T22:27:22.240" v="1697" actId="2711"/>
          <ac:spMkLst>
            <pc:docMk/>
            <pc:sldMk cId="2143908837" sldId="658"/>
            <ac:spMk id="168" creationId="{DBF4D8F0-D487-4640-B3CF-C71A1C72C9FA}"/>
          </ac:spMkLst>
        </pc:spChg>
        <pc:spChg chg="mod topLvl">
          <ac:chgData name="MANUEL ALBERTO GUEVARA  NAJARRO" userId="dc0839a7-ef25-445d-88fe-29223dfab4a5" providerId="ADAL" clId="{CD125C49-3B02-47B9-91DD-DF3E5C0BE458}" dt="2021-07-05T22:27:22.240" v="1697" actId="2711"/>
          <ac:spMkLst>
            <pc:docMk/>
            <pc:sldMk cId="2143908837" sldId="658"/>
            <ac:spMk id="169" creationId="{272E3D42-06A6-4485-AC54-04EA58E4130A}"/>
          </ac:spMkLst>
        </pc:spChg>
        <pc:grpChg chg="add del mod">
          <ac:chgData name="MANUEL ALBERTO GUEVARA  NAJARRO" userId="dc0839a7-ef25-445d-88fe-29223dfab4a5" providerId="ADAL" clId="{CD125C49-3B02-47B9-91DD-DF3E5C0BE458}" dt="2021-07-05T21:34:56.868" v="1033"/>
          <ac:grpSpMkLst>
            <pc:docMk/>
            <pc:sldMk cId="2143908837" sldId="658"/>
            <ac:grpSpMk id="11" creationId="{16425DFA-23CA-4849-AC2B-0B9950B8C246}"/>
          </ac:grpSpMkLst>
        </pc:grpChg>
        <pc:grpChg chg="add del mod">
          <ac:chgData name="MANUEL ALBERTO GUEVARA  NAJARRO" userId="dc0839a7-ef25-445d-88fe-29223dfab4a5" providerId="ADAL" clId="{CD125C49-3B02-47B9-91DD-DF3E5C0BE458}" dt="2021-07-05T21:34:56.868" v="1033"/>
          <ac:grpSpMkLst>
            <pc:docMk/>
            <pc:sldMk cId="2143908837" sldId="658"/>
            <ac:grpSpMk id="25" creationId="{A4EC8978-1289-458D-BA5B-F3E6C81976F5}"/>
          </ac:grpSpMkLst>
        </pc:grpChg>
        <pc:grpChg chg="add del mod">
          <ac:chgData name="MANUEL ALBERTO GUEVARA  NAJARRO" userId="dc0839a7-ef25-445d-88fe-29223dfab4a5" providerId="ADAL" clId="{CD125C49-3B02-47B9-91DD-DF3E5C0BE458}" dt="2021-07-05T21:34:56.868" v="1033"/>
          <ac:grpSpMkLst>
            <pc:docMk/>
            <pc:sldMk cId="2143908837" sldId="658"/>
            <ac:grpSpMk id="28" creationId="{357D5441-38C3-44D1-A739-D8B03DD97514}"/>
          </ac:grpSpMkLst>
        </pc:grpChg>
        <pc:grpChg chg="mod">
          <ac:chgData name="MANUEL ALBERTO GUEVARA  NAJARRO" userId="dc0839a7-ef25-445d-88fe-29223dfab4a5" providerId="ADAL" clId="{CD125C49-3B02-47B9-91DD-DF3E5C0BE458}" dt="2021-07-05T21:34:51.521" v="1030"/>
          <ac:grpSpMkLst>
            <pc:docMk/>
            <pc:sldMk cId="2143908837" sldId="658"/>
            <ac:grpSpMk id="30" creationId="{151AA288-3AAA-4ACA-8279-9D3AB7A968B6}"/>
          </ac:grpSpMkLst>
        </pc:grpChg>
        <pc:grpChg chg="add del mod">
          <ac:chgData name="MANUEL ALBERTO GUEVARA  NAJARRO" userId="dc0839a7-ef25-445d-88fe-29223dfab4a5" providerId="ADAL" clId="{CD125C49-3B02-47B9-91DD-DF3E5C0BE458}" dt="2021-07-05T21:34:56.868" v="1033"/>
          <ac:grpSpMkLst>
            <pc:docMk/>
            <pc:sldMk cId="2143908837" sldId="658"/>
            <ac:grpSpMk id="35" creationId="{CD870665-DB13-452B-8C7B-71058B712760}"/>
          </ac:grpSpMkLst>
        </pc:grpChg>
        <pc:grpChg chg="add del mod">
          <ac:chgData name="MANUEL ALBERTO GUEVARA  NAJARRO" userId="dc0839a7-ef25-445d-88fe-29223dfab4a5" providerId="ADAL" clId="{CD125C49-3B02-47B9-91DD-DF3E5C0BE458}" dt="2021-07-05T21:34:56.868" v="1033"/>
          <ac:grpSpMkLst>
            <pc:docMk/>
            <pc:sldMk cId="2143908837" sldId="658"/>
            <ac:grpSpMk id="38" creationId="{B5F08991-4B4B-4461-A168-032E44F6A916}"/>
          </ac:grpSpMkLst>
        </pc:grpChg>
        <pc:grpChg chg="mod">
          <ac:chgData name="MANUEL ALBERTO GUEVARA  NAJARRO" userId="dc0839a7-ef25-445d-88fe-29223dfab4a5" providerId="ADAL" clId="{CD125C49-3B02-47B9-91DD-DF3E5C0BE458}" dt="2021-07-05T21:34:51.521" v="1030"/>
          <ac:grpSpMkLst>
            <pc:docMk/>
            <pc:sldMk cId="2143908837" sldId="658"/>
            <ac:grpSpMk id="40" creationId="{EE3A2179-E8C5-4B98-A3DF-8D9082B33CA0}"/>
          </ac:grpSpMkLst>
        </pc:grpChg>
        <pc:grpChg chg="add del mod">
          <ac:chgData name="MANUEL ALBERTO GUEVARA  NAJARRO" userId="dc0839a7-ef25-445d-88fe-29223dfab4a5" providerId="ADAL" clId="{CD125C49-3B02-47B9-91DD-DF3E5C0BE458}" dt="2021-07-05T21:34:56.868" v="1033"/>
          <ac:grpSpMkLst>
            <pc:docMk/>
            <pc:sldMk cId="2143908837" sldId="658"/>
            <ac:grpSpMk id="48" creationId="{AF4CF515-48BA-467F-B2EE-4EE9A019BB63}"/>
          </ac:grpSpMkLst>
        </pc:grpChg>
        <pc:grpChg chg="add del mod">
          <ac:chgData name="MANUEL ALBERTO GUEVARA  NAJARRO" userId="dc0839a7-ef25-445d-88fe-29223dfab4a5" providerId="ADAL" clId="{CD125C49-3B02-47B9-91DD-DF3E5C0BE458}" dt="2021-07-05T21:34:56.868" v="1033"/>
          <ac:grpSpMkLst>
            <pc:docMk/>
            <pc:sldMk cId="2143908837" sldId="658"/>
            <ac:grpSpMk id="51" creationId="{65636D36-3D32-4339-AC4B-4ADEA6EE1866}"/>
          </ac:grpSpMkLst>
        </pc:grpChg>
        <pc:grpChg chg="add del mod">
          <ac:chgData name="MANUEL ALBERTO GUEVARA  NAJARRO" userId="dc0839a7-ef25-445d-88fe-29223dfab4a5" providerId="ADAL" clId="{CD125C49-3B02-47B9-91DD-DF3E5C0BE458}" dt="2021-07-05T21:34:56.868" v="1033"/>
          <ac:grpSpMkLst>
            <pc:docMk/>
            <pc:sldMk cId="2143908837" sldId="658"/>
            <ac:grpSpMk id="54" creationId="{67EF3007-D81D-4236-A277-AAAA627C6D00}"/>
          </ac:grpSpMkLst>
        </pc:grpChg>
        <pc:grpChg chg="add del mod">
          <ac:chgData name="MANUEL ALBERTO GUEVARA  NAJARRO" userId="dc0839a7-ef25-445d-88fe-29223dfab4a5" providerId="ADAL" clId="{CD125C49-3B02-47B9-91DD-DF3E5C0BE458}" dt="2021-07-05T21:34:56.868" v="1033"/>
          <ac:grpSpMkLst>
            <pc:docMk/>
            <pc:sldMk cId="2143908837" sldId="658"/>
            <ac:grpSpMk id="57" creationId="{5B0F0B2E-D56F-4E96-9028-273EBC87B4E0}"/>
          </ac:grpSpMkLst>
        </pc:grpChg>
        <pc:grpChg chg="add del mod">
          <ac:chgData name="MANUEL ALBERTO GUEVARA  NAJARRO" userId="dc0839a7-ef25-445d-88fe-29223dfab4a5" providerId="ADAL" clId="{CD125C49-3B02-47B9-91DD-DF3E5C0BE458}" dt="2021-07-05T21:34:56.868" v="1033"/>
          <ac:grpSpMkLst>
            <pc:docMk/>
            <pc:sldMk cId="2143908837" sldId="658"/>
            <ac:grpSpMk id="60" creationId="{086E7C63-3ECF-4008-B53C-0F8D0D85F635}"/>
          </ac:grpSpMkLst>
        </pc:grpChg>
        <pc:grpChg chg="add del mod">
          <ac:chgData name="MANUEL ALBERTO GUEVARA  NAJARRO" userId="dc0839a7-ef25-445d-88fe-29223dfab4a5" providerId="ADAL" clId="{CD125C49-3B02-47B9-91DD-DF3E5C0BE458}" dt="2021-07-05T21:35:04.050" v="1035"/>
          <ac:grpSpMkLst>
            <pc:docMk/>
            <pc:sldMk cId="2143908837" sldId="658"/>
            <ac:grpSpMk id="65" creationId="{660E1BE8-10CB-48B7-9901-F058059DF487}"/>
          </ac:grpSpMkLst>
        </pc:grpChg>
        <pc:grpChg chg="add del mod">
          <ac:chgData name="MANUEL ALBERTO GUEVARA  NAJARRO" userId="dc0839a7-ef25-445d-88fe-29223dfab4a5" providerId="ADAL" clId="{CD125C49-3B02-47B9-91DD-DF3E5C0BE458}" dt="2021-07-05T21:35:04.050" v="1035"/>
          <ac:grpSpMkLst>
            <pc:docMk/>
            <pc:sldMk cId="2143908837" sldId="658"/>
            <ac:grpSpMk id="79" creationId="{AC698A41-3EC1-4DE0-87F6-3F1403E6AA91}"/>
          </ac:grpSpMkLst>
        </pc:grpChg>
        <pc:grpChg chg="add del mod">
          <ac:chgData name="MANUEL ALBERTO GUEVARA  NAJARRO" userId="dc0839a7-ef25-445d-88fe-29223dfab4a5" providerId="ADAL" clId="{CD125C49-3B02-47B9-91DD-DF3E5C0BE458}" dt="2021-07-05T21:35:04.050" v="1035"/>
          <ac:grpSpMkLst>
            <pc:docMk/>
            <pc:sldMk cId="2143908837" sldId="658"/>
            <ac:grpSpMk id="82" creationId="{152B531A-87A4-40AF-AB26-ACD5A9EA6E49}"/>
          </ac:grpSpMkLst>
        </pc:grpChg>
        <pc:grpChg chg="mod">
          <ac:chgData name="MANUEL ALBERTO GUEVARA  NAJARRO" userId="dc0839a7-ef25-445d-88fe-29223dfab4a5" providerId="ADAL" clId="{CD125C49-3B02-47B9-91DD-DF3E5C0BE458}" dt="2021-07-05T21:35:01.483" v="1034"/>
          <ac:grpSpMkLst>
            <pc:docMk/>
            <pc:sldMk cId="2143908837" sldId="658"/>
            <ac:grpSpMk id="84" creationId="{3357AAF2-712A-4073-BFF6-51E07830C3A0}"/>
          </ac:grpSpMkLst>
        </pc:grpChg>
        <pc:grpChg chg="add del mod">
          <ac:chgData name="MANUEL ALBERTO GUEVARA  NAJARRO" userId="dc0839a7-ef25-445d-88fe-29223dfab4a5" providerId="ADAL" clId="{CD125C49-3B02-47B9-91DD-DF3E5C0BE458}" dt="2021-07-05T21:35:04.050" v="1035"/>
          <ac:grpSpMkLst>
            <pc:docMk/>
            <pc:sldMk cId="2143908837" sldId="658"/>
            <ac:grpSpMk id="89" creationId="{D2E7E0E3-E6CB-470C-8399-92762FF49A94}"/>
          </ac:grpSpMkLst>
        </pc:grpChg>
        <pc:grpChg chg="add del mod">
          <ac:chgData name="MANUEL ALBERTO GUEVARA  NAJARRO" userId="dc0839a7-ef25-445d-88fe-29223dfab4a5" providerId="ADAL" clId="{CD125C49-3B02-47B9-91DD-DF3E5C0BE458}" dt="2021-07-05T21:35:04.050" v="1035"/>
          <ac:grpSpMkLst>
            <pc:docMk/>
            <pc:sldMk cId="2143908837" sldId="658"/>
            <ac:grpSpMk id="92" creationId="{9A1A5B9C-0852-481D-B898-2DF67D53B797}"/>
          </ac:grpSpMkLst>
        </pc:grpChg>
        <pc:grpChg chg="mod">
          <ac:chgData name="MANUEL ALBERTO GUEVARA  NAJARRO" userId="dc0839a7-ef25-445d-88fe-29223dfab4a5" providerId="ADAL" clId="{CD125C49-3B02-47B9-91DD-DF3E5C0BE458}" dt="2021-07-05T21:35:01.483" v="1034"/>
          <ac:grpSpMkLst>
            <pc:docMk/>
            <pc:sldMk cId="2143908837" sldId="658"/>
            <ac:grpSpMk id="94" creationId="{1CBC7CD4-43A8-48A4-80E3-C274E42B44DF}"/>
          </ac:grpSpMkLst>
        </pc:grpChg>
        <pc:grpChg chg="add del mod">
          <ac:chgData name="MANUEL ALBERTO GUEVARA  NAJARRO" userId="dc0839a7-ef25-445d-88fe-29223dfab4a5" providerId="ADAL" clId="{CD125C49-3B02-47B9-91DD-DF3E5C0BE458}" dt="2021-07-05T21:35:04.050" v="1035"/>
          <ac:grpSpMkLst>
            <pc:docMk/>
            <pc:sldMk cId="2143908837" sldId="658"/>
            <ac:grpSpMk id="102" creationId="{E6B1E315-9FBA-4F15-BD5A-367029D77D7A}"/>
          </ac:grpSpMkLst>
        </pc:grpChg>
        <pc:grpChg chg="add del mod">
          <ac:chgData name="MANUEL ALBERTO GUEVARA  NAJARRO" userId="dc0839a7-ef25-445d-88fe-29223dfab4a5" providerId="ADAL" clId="{CD125C49-3B02-47B9-91DD-DF3E5C0BE458}" dt="2021-07-05T21:35:04.050" v="1035"/>
          <ac:grpSpMkLst>
            <pc:docMk/>
            <pc:sldMk cId="2143908837" sldId="658"/>
            <ac:grpSpMk id="105" creationId="{2525331A-8132-47D0-B9EF-B08D7DD9DC79}"/>
          </ac:grpSpMkLst>
        </pc:grpChg>
        <pc:grpChg chg="add del mod">
          <ac:chgData name="MANUEL ALBERTO GUEVARA  NAJARRO" userId="dc0839a7-ef25-445d-88fe-29223dfab4a5" providerId="ADAL" clId="{CD125C49-3B02-47B9-91DD-DF3E5C0BE458}" dt="2021-07-05T21:35:04.050" v="1035"/>
          <ac:grpSpMkLst>
            <pc:docMk/>
            <pc:sldMk cId="2143908837" sldId="658"/>
            <ac:grpSpMk id="108" creationId="{1591B25E-8E2B-4C05-8A5B-097113117561}"/>
          </ac:grpSpMkLst>
        </pc:grpChg>
        <pc:grpChg chg="add del mod">
          <ac:chgData name="MANUEL ALBERTO GUEVARA  NAJARRO" userId="dc0839a7-ef25-445d-88fe-29223dfab4a5" providerId="ADAL" clId="{CD125C49-3B02-47B9-91DD-DF3E5C0BE458}" dt="2021-07-05T21:35:04.050" v="1035"/>
          <ac:grpSpMkLst>
            <pc:docMk/>
            <pc:sldMk cId="2143908837" sldId="658"/>
            <ac:grpSpMk id="111" creationId="{BF792DB9-BC30-437F-897C-5407454CC0DB}"/>
          </ac:grpSpMkLst>
        </pc:grpChg>
        <pc:grpChg chg="add del mod">
          <ac:chgData name="MANUEL ALBERTO GUEVARA  NAJARRO" userId="dc0839a7-ef25-445d-88fe-29223dfab4a5" providerId="ADAL" clId="{CD125C49-3B02-47B9-91DD-DF3E5C0BE458}" dt="2021-07-05T21:35:04.050" v="1035"/>
          <ac:grpSpMkLst>
            <pc:docMk/>
            <pc:sldMk cId="2143908837" sldId="658"/>
            <ac:grpSpMk id="114" creationId="{B18282FB-5ABD-43C6-A66D-2C9EB96756B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18" creationId="{0C83C2C8-E25C-48D0-B924-0E3BC570B363}"/>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2" creationId="{B37C21BD-697A-480F-BB46-2353E261447D}"/>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35" creationId="{4F541D36-BB1E-4CE1-88BC-B5378D0AC80F}"/>
          </ac:grpSpMkLst>
        </pc:grpChg>
        <pc:grpChg chg="mod">
          <ac:chgData name="MANUEL ALBERTO GUEVARA  NAJARRO" userId="dc0839a7-ef25-445d-88fe-29223dfab4a5" providerId="ADAL" clId="{CD125C49-3B02-47B9-91DD-DF3E5C0BE458}" dt="2021-07-05T21:41:14.782" v="1118" actId="165"/>
          <ac:grpSpMkLst>
            <pc:docMk/>
            <pc:sldMk cId="2143908837" sldId="658"/>
            <ac:grpSpMk id="137" creationId="{AE8938EC-ECBB-4FF1-B505-5A96EF34E5E9}"/>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2" creationId="{7F1BB1BA-ED13-4F80-9EFE-FBEC178BF4EA}"/>
          </ac:grpSpMkLst>
        </pc:grpChg>
        <pc:grpChg chg="add mod topLvl">
          <ac:chgData name="MANUEL ALBERTO GUEVARA  NAJARRO" userId="dc0839a7-ef25-445d-88fe-29223dfab4a5" providerId="ADAL" clId="{CD125C49-3B02-47B9-91DD-DF3E5C0BE458}" dt="2021-07-05T22:27:22.240" v="1697" actId="2711"/>
          <ac:grpSpMkLst>
            <pc:docMk/>
            <pc:sldMk cId="2143908837" sldId="658"/>
            <ac:grpSpMk id="145" creationId="{91F0CDA4-6F74-4D43-9B6A-426D4FA1459A}"/>
          </ac:grpSpMkLst>
        </pc:grpChg>
        <pc:grpChg chg="mod">
          <ac:chgData name="MANUEL ALBERTO GUEVARA  NAJARRO" userId="dc0839a7-ef25-445d-88fe-29223dfab4a5" providerId="ADAL" clId="{CD125C49-3B02-47B9-91DD-DF3E5C0BE458}" dt="2021-07-05T21:41:14.782" v="1118" actId="165"/>
          <ac:grpSpMkLst>
            <pc:docMk/>
            <pc:sldMk cId="2143908837" sldId="658"/>
            <ac:grpSpMk id="147" creationId="{B4041774-4A33-4192-BCC5-C7DE7FBBE2F0}"/>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5" creationId="{38D7502D-8FCC-4B1E-8A1C-3F7E28CEAE01}"/>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58" creationId="{08B12871-9599-40E3-AE55-BC55D638E329}"/>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1" creationId="{34ECA9DA-3297-4F74-9DAA-5DCC150B6A46}"/>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4" creationId="{FD74C5E9-7D3A-4F97-BA79-268D96A2CDFF}"/>
          </ac:grpSpMkLst>
        </pc:grpChg>
        <pc:grpChg chg="add del mod topLvl">
          <ac:chgData name="MANUEL ALBERTO GUEVARA  NAJARRO" userId="dc0839a7-ef25-445d-88fe-29223dfab4a5" providerId="ADAL" clId="{CD125C49-3B02-47B9-91DD-DF3E5C0BE458}" dt="2021-07-05T21:42:33.902" v="1121" actId="165"/>
          <ac:grpSpMkLst>
            <pc:docMk/>
            <pc:sldMk cId="2143908837" sldId="658"/>
            <ac:grpSpMk id="167" creationId="{E53E4C24-A754-4167-938A-91A5A0B591BB}"/>
          </ac:grpSpMkLst>
        </pc:grpChg>
        <pc:grpChg chg="add del mod">
          <ac:chgData name="MANUEL ALBERTO GUEVARA  NAJARRO" userId="dc0839a7-ef25-445d-88fe-29223dfab4a5" providerId="ADAL" clId="{CD125C49-3B02-47B9-91DD-DF3E5C0BE458}" dt="2021-07-05T21:41:14.782" v="1118" actId="165"/>
          <ac:grpSpMkLst>
            <pc:docMk/>
            <pc:sldMk cId="2143908837" sldId="658"/>
            <ac:grpSpMk id="170" creationId="{9724378B-7EE5-45EC-B4E3-74673E2EF273}"/>
          </ac:grpSpMkLst>
        </pc:grpChg>
        <pc:picChg chg="del mod modCrop">
          <ac:chgData name="MANUEL ALBERTO GUEVARA  NAJARRO" userId="dc0839a7-ef25-445d-88fe-29223dfab4a5" providerId="ADAL" clId="{CD125C49-3B02-47B9-91DD-DF3E5C0BE458}" dt="2021-07-05T21:17:15.351" v="1028" actId="478"/>
          <ac:picMkLst>
            <pc:docMk/>
            <pc:sldMk cId="2143908837" sldId="658"/>
            <ac:picMk id="9" creationId="{6BAAB5C9-AD27-43D2-9F89-E5A2C9365994}"/>
          </ac:picMkLst>
        </pc:picChg>
        <pc:picChg chg="add del">
          <ac:chgData name="MANUEL ALBERTO GUEVARA  NAJARRO" userId="dc0839a7-ef25-445d-88fe-29223dfab4a5" providerId="ADAL" clId="{CD125C49-3B02-47B9-91DD-DF3E5C0BE458}" dt="2021-07-05T21:34:55.145" v="1032"/>
          <ac:picMkLst>
            <pc:docMk/>
            <pc:sldMk cId="2143908837" sldId="658"/>
            <ac:picMk id="63" creationId="{18928154-9743-4277-B3FC-F650C2A8EB9A}"/>
          </ac:picMkLst>
        </pc:picChg>
      </pc:sldChg>
      <pc:sldChg chg="addSp delSp modSp add mod modNotesTx">
        <pc:chgData name="MANUEL ALBERTO GUEVARA  NAJARRO" userId="dc0839a7-ef25-445d-88fe-29223dfab4a5" providerId="ADAL" clId="{CD125C49-3B02-47B9-91DD-DF3E5C0BE458}" dt="2021-07-02T23:20:33.833" v="199" actId="6549"/>
        <pc:sldMkLst>
          <pc:docMk/>
          <pc:sldMk cId="3735815868" sldId="659"/>
        </pc:sldMkLst>
        <pc:spChg chg="mod">
          <ac:chgData name="MANUEL ALBERTO GUEVARA  NAJARRO" userId="dc0839a7-ef25-445d-88fe-29223dfab4a5" providerId="ADAL" clId="{CD125C49-3B02-47B9-91DD-DF3E5C0BE458}" dt="2021-07-02T23:20:33.833" v="199" actId="6549"/>
          <ac:spMkLst>
            <pc:docMk/>
            <pc:sldMk cId="3735815868" sldId="659"/>
            <ac:spMk id="3" creationId="{6E3A96EB-30C7-417B-B5CB-D9FF91F2CCCB}"/>
          </ac:spMkLst>
        </pc:spChg>
        <pc:spChg chg="add del mod">
          <ac:chgData name="MANUEL ALBERTO GUEVARA  NAJARRO" userId="dc0839a7-ef25-445d-88fe-29223dfab4a5" providerId="ADAL" clId="{CD125C49-3B02-47B9-91DD-DF3E5C0BE458}" dt="2021-07-02T22:40:00.299" v="170" actId="21"/>
          <ac:spMkLst>
            <pc:docMk/>
            <pc:sldMk cId="3735815868" sldId="659"/>
            <ac:spMk id="6" creationId="{027BD0FC-DFDA-4146-ABD2-851D0D430EBA}"/>
          </ac:spMkLst>
        </pc:spChg>
        <pc:picChg chg="add del">
          <ac:chgData name="MANUEL ALBERTO GUEVARA  NAJARRO" userId="dc0839a7-ef25-445d-88fe-29223dfab4a5" providerId="ADAL" clId="{CD125C49-3B02-47B9-91DD-DF3E5C0BE458}" dt="2021-07-02T22:48:38.969" v="177" actId="22"/>
          <ac:picMkLst>
            <pc:docMk/>
            <pc:sldMk cId="3735815868" sldId="659"/>
            <ac:picMk id="8" creationId="{509A4D1A-A9B2-439E-9BA8-F962E038AB98}"/>
          </ac:picMkLst>
        </pc:picChg>
        <pc:picChg chg="add del mod ord">
          <ac:chgData name="MANUEL ALBERTO GUEVARA  NAJARRO" userId="dc0839a7-ef25-445d-88fe-29223dfab4a5" providerId="ADAL" clId="{CD125C49-3B02-47B9-91DD-DF3E5C0BE458}" dt="2021-07-02T22:48:42.448" v="178" actId="14826"/>
          <ac:picMkLst>
            <pc:docMk/>
            <pc:sldMk cId="3735815868" sldId="659"/>
            <ac:picMk id="9" creationId="{6BAAB5C9-AD27-43D2-9F89-E5A2C9365994}"/>
          </ac:picMkLst>
        </pc:picChg>
      </pc:sldChg>
      <pc:sldChg chg="addSp delSp modSp add del mod modNotesTx">
        <pc:chgData name="MANUEL ALBERTO GUEVARA  NAJARRO" userId="dc0839a7-ef25-445d-88fe-29223dfab4a5" providerId="ADAL" clId="{CD125C49-3B02-47B9-91DD-DF3E5C0BE458}" dt="2021-07-02T23:31:08.308" v="323" actId="6549"/>
        <pc:sldMkLst>
          <pc:docMk/>
          <pc:sldMk cId="2606399586" sldId="660"/>
        </pc:sldMkLst>
        <pc:spChg chg="mod">
          <ac:chgData name="MANUEL ALBERTO GUEVARA  NAJARRO" userId="dc0839a7-ef25-445d-88fe-29223dfab4a5" providerId="ADAL" clId="{CD125C49-3B02-47B9-91DD-DF3E5C0BE458}" dt="2021-07-02T23:26:45.599" v="230" actId="14100"/>
          <ac:spMkLst>
            <pc:docMk/>
            <pc:sldMk cId="2606399586" sldId="660"/>
            <ac:spMk id="3" creationId="{6E3A96EB-30C7-417B-B5CB-D9FF91F2CCCB}"/>
          </ac:spMkLst>
        </pc:spChg>
        <pc:spChg chg="add del mod">
          <ac:chgData name="MANUEL ALBERTO GUEVARA  NAJARRO" userId="dc0839a7-ef25-445d-88fe-29223dfab4a5" providerId="ADAL" clId="{CD125C49-3B02-47B9-91DD-DF3E5C0BE458}" dt="2021-07-02T23:25:48.439" v="212" actId="478"/>
          <ac:spMkLst>
            <pc:docMk/>
            <pc:sldMk cId="2606399586" sldId="660"/>
            <ac:spMk id="6" creationId="{05101328-E080-4F8E-B125-DC22FD80489F}"/>
          </ac:spMkLst>
        </pc:spChg>
        <pc:picChg chg="add mod">
          <ac:chgData name="MANUEL ALBERTO GUEVARA  NAJARRO" userId="dc0839a7-ef25-445d-88fe-29223dfab4a5" providerId="ADAL" clId="{CD125C49-3B02-47B9-91DD-DF3E5C0BE458}" dt="2021-07-02T23:26:42.079" v="229" actId="1076"/>
          <ac:picMkLst>
            <pc:docMk/>
            <pc:sldMk cId="2606399586" sldId="660"/>
            <ac:picMk id="6" creationId="{0B6CD8BE-4545-4199-B110-313B4B7ABF92}"/>
          </ac:picMkLst>
        </pc:picChg>
        <pc:picChg chg="del">
          <ac:chgData name="MANUEL ALBERTO GUEVARA  NAJARRO" userId="dc0839a7-ef25-445d-88fe-29223dfab4a5" providerId="ADAL" clId="{CD125C49-3B02-47B9-91DD-DF3E5C0BE458}" dt="2021-07-02T23:25:46.848" v="210" actId="478"/>
          <ac:picMkLst>
            <pc:docMk/>
            <pc:sldMk cId="2606399586" sldId="660"/>
            <ac:picMk id="9" creationId="{6BAAB5C9-AD27-43D2-9F89-E5A2C9365994}"/>
          </ac:picMkLst>
        </pc:picChg>
        <pc:picChg chg="del mod ord">
          <ac:chgData name="MANUEL ALBERTO GUEVARA  NAJARRO" userId="dc0839a7-ef25-445d-88fe-29223dfab4a5" providerId="ADAL" clId="{CD125C49-3B02-47B9-91DD-DF3E5C0BE458}" dt="2021-07-02T23:26:34.348" v="226" actId="478"/>
          <ac:picMkLst>
            <pc:docMk/>
            <pc:sldMk cId="2606399586" sldId="660"/>
            <ac:picMk id="2050" creationId="{9AD6F1A9-ADF7-497A-8A7B-1C647D66A40C}"/>
          </ac:picMkLst>
        </pc:picChg>
      </pc:sldChg>
      <pc:sldChg chg="addSp">
        <pc:chgData name="MANUEL ALBERTO GUEVARA  NAJARRO" userId="dc0839a7-ef25-445d-88fe-29223dfab4a5" providerId="ADAL" clId="{CD125C49-3B02-47B9-91DD-DF3E5C0BE458}" dt="2021-07-02T23:25:50.139" v="213"/>
        <pc:sldMkLst>
          <pc:docMk/>
          <pc:sldMk cId="4017633681" sldId="660"/>
        </pc:sldMkLst>
        <pc:picChg chg="add">
          <ac:chgData name="MANUEL ALBERTO GUEVARA  NAJARRO" userId="dc0839a7-ef25-445d-88fe-29223dfab4a5" providerId="ADAL" clId="{CD125C49-3B02-47B9-91DD-DF3E5C0BE458}" dt="2021-07-02T23:25:50.139" v="213"/>
          <ac:picMkLst>
            <pc:docMk/>
            <pc:sldMk cId="4017633681" sldId="660"/>
            <ac:picMk id="2050" creationId="{9AD6F1A9-ADF7-497A-8A7B-1C647D66A40C}"/>
          </ac:picMkLst>
        </pc:picChg>
      </pc:sldChg>
      <pc:sldChg chg="addSp">
        <pc:chgData name="MANUEL ALBERTO GUEVARA  NAJARRO" userId="dc0839a7-ef25-445d-88fe-29223dfab4a5" providerId="ADAL" clId="{CD125C49-3B02-47B9-91DD-DF3E5C0BE458}" dt="2021-07-02T23:29:45.468" v="241"/>
        <pc:sldMkLst>
          <pc:docMk/>
          <pc:sldMk cId="580533085" sldId="661"/>
        </pc:sldMkLst>
        <pc:picChg chg="add">
          <ac:chgData name="MANUEL ALBERTO GUEVARA  NAJARRO" userId="dc0839a7-ef25-445d-88fe-29223dfab4a5" providerId="ADAL" clId="{CD125C49-3B02-47B9-91DD-DF3E5C0BE458}" dt="2021-07-02T23:29:45.468" v="241"/>
          <ac:picMkLst>
            <pc:docMk/>
            <pc:sldMk cId="580533085" sldId="661"/>
            <ac:picMk id="3074" creationId="{8480E063-340D-46BB-BE20-28C859D8AC6D}"/>
          </ac:picMkLst>
        </pc:picChg>
      </pc:sldChg>
      <pc:sldChg chg="addSp">
        <pc:chgData name="MANUEL ALBERTO GUEVARA  NAJARRO" userId="dc0839a7-ef25-445d-88fe-29223dfab4a5" providerId="ADAL" clId="{CD125C49-3B02-47B9-91DD-DF3E5C0BE458}" dt="2021-07-02T23:29:48.598" v="250"/>
        <pc:sldMkLst>
          <pc:docMk/>
          <pc:sldMk cId="1406344320" sldId="661"/>
        </pc:sldMkLst>
        <pc:picChg chg="add">
          <ac:chgData name="MANUEL ALBERTO GUEVARA  NAJARRO" userId="dc0839a7-ef25-445d-88fe-29223dfab4a5" providerId="ADAL" clId="{CD125C49-3B02-47B9-91DD-DF3E5C0BE458}" dt="2021-07-02T23:29:48.598" v="250"/>
          <ac:picMkLst>
            <pc:docMk/>
            <pc:sldMk cId="1406344320" sldId="661"/>
            <ac:picMk id="5122" creationId="{666938E7-4BC4-42B8-A3F3-68CD2CF9758D}"/>
          </ac:picMkLst>
        </pc:picChg>
      </pc:sldChg>
      <pc:sldChg chg="addSp delSp modSp add del mod ord">
        <pc:chgData name="MANUEL ALBERTO GUEVARA  NAJARRO" userId="dc0839a7-ef25-445d-88fe-29223dfab4a5" providerId="ADAL" clId="{CD125C49-3B02-47B9-91DD-DF3E5C0BE458}" dt="2021-07-02T23:31:04.098" v="322"/>
        <pc:sldMkLst>
          <pc:docMk/>
          <pc:sldMk cId="1769542794" sldId="661"/>
        </pc:sldMkLst>
        <pc:spChg chg="mod">
          <ac:chgData name="MANUEL ALBERTO GUEVARA  NAJARRO" userId="dc0839a7-ef25-445d-88fe-29223dfab4a5" providerId="ADAL" clId="{CD125C49-3B02-47B9-91DD-DF3E5C0BE458}" dt="2021-07-02T23:30:24.908" v="259" actId="14100"/>
          <ac:spMkLst>
            <pc:docMk/>
            <pc:sldMk cId="1769542794" sldId="661"/>
            <ac:spMk id="3" creationId="{6E3A96EB-30C7-417B-B5CB-D9FF91F2CCCB}"/>
          </ac:spMkLst>
        </pc:spChg>
        <pc:spChg chg="add del mod">
          <ac:chgData name="MANUEL ALBERTO GUEVARA  NAJARRO" userId="dc0839a7-ef25-445d-88fe-29223dfab4a5" providerId="ADAL" clId="{CD125C49-3B02-47B9-91DD-DF3E5C0BE458}" dt="2021-07-02T23:29:48.403" v="249" actId="478"/>
          <ac:spMkLst>
            <pc:docMk/>
            <pc:sldMk cId="1769542794" sldId="661"/>
            <ac:spMk id="6" creationId="{F4C4FD94-0B6B-4B4F-A6C9-1C652C3F03CD}"/>
          </ac:spMkLst>
        </pc:spChg>
        <pc:spChg chg="add mod">
          <ac:chgData name="MANUEL ALBERTO GUEVARA  NAJARRO" userId="dc0839a7-ef25-445d-88fe-29223dfab4a5" providerId="ADAL" clId="{CD125C49-3B02-47B9-91DD-DF3E5C0BE458}" dt="2021-07-02T23:30:54.248" v="319" actId="5793"/>
          <ac:spMkLst>
            <pc:docMk/>
            <pc:sldMk cId="1769542794" sldId="661"/>
            <ac:spMk id="7" creationId="{244D301F-0D96-44EE-A18E-3E5CC2F64917}"/>
          </ac:spMkLst>
        </pc:spChg>
        <pc:picChg chg="del mod">
          <ac:chgData name="MANUEL ALBERTO GUEVARA  NAJARRO" userId="dc0839a7-ef25-445d-88fe-29223dfab4a5" providerId="ADAL" clId="{CD125C49-3B02-47B9-91DD-DF3E5C0BE458}" dt="2021-07-02T23:29:44.569" v="240" actId="478"/>
          <ac:picMkLst>
            <pc:docMk/>
            <pc:sldMk cId="1769542794" sldId="661"/>
            <ac:picMk id="9" creationId="{6BAAB5C9-AD27-43D2-9F89-E5A2C9365994}"/>
          </ac:picMkLst>
        </pc:picChg>
        <pc:picChg chg="mod">
          <ac:chgData name="MANUEL ALBERTO GUEVARA  NAJARRO" userId="dc0839a7-ef25-445d-88fe-29223dfab4a5" providerId="ADAL" clId="{CD125C49-3B02-47B9-91DD-DF3E5C0BE458}" dt="2021-07-02T23:29:47.689" v="248" actId="22"/>
          <ac:picMkLst>
            <pc:docMk/>
            <pc:sldMk cId="1769542794" sldId="661"/>
            <ac:picMk id="4098" creationId="{F98E832D-FC9B-499D-B3D3-11BCA43A0EE5}"/>
          </ac:picMkLst>
        </pc:picChg>
        <pc:picChg chg="mod">
          <ac:chgData name="MANUEL ALBERTO GUEVARA  NAJARRO" userId="dc0839a7-ef25-445d-88fe-29223dfab4a5" providerId="ADAL" clId="{CD125C49-3B02-47B9-91DD-DF3E5C0BE458}" dt="2021-07-02T23:29:53.598" v="255" actId="1076"/>
          <ac:picMkLst>
            <pc:docMk/>
            <pc:sldMk cId="1769542794" sldId="661"/>
            <ac:picMk id="5122" creationId="{666938E7-4BC4-42B8-A3F3-68CD2CF9758D}"/>
          </ac:picMkLst>
        </pc:picChg>
      </pc:sldChg>
      <pc:sldChg chg="addSp delSp modSp">
        <pc:chgData name="MANUEL ALBERTO GUEVARA  NAJARRO" userId="dc0839a7-ef25-445d-88fe-29223dfab4a5" providerId="ADAL" clId="{CD125C49-3B02-47B9-91DD-DF3E5C0BE458}" dt="2021-07-02T23:29:46.699" v="244"/>
        <pc:sldMkLst>
          <pc:docMk/>
          <pc:sldMk cId="3069687236" sldId="661"/>
        </pc:sldMkLst>
        <pc:spChg chg="del">
          <ac:chgData name="MANUEL ALBERTO GUEVARA  NAJARRO" userId="dc0839a7-ef25-445d-88fe-29223dfab4a5" providerId="ADAL" clId="{CD125C49-3B02-47B9-91DD-DF3E5C0BE458}" dt="2021-07-02T23:29:46.699" v="244"/>
          <ac:spMkLst>
            <pc:docMk/>
            <pc:sldMk cId="3069687236" sldId="661"/>
            <ac:spMk id="6" creationId="{F4C4FD94-0B6B-4B4F-A6C9-1C652C3F03CD}"/>
          </ac:spMkLst>
        </pc:spChg>
        <pc:picChg chg="add mod">
          <ac:chgData name="MANUEL ALBERTO GUEVARA  NAJARRO" userId="dc0839a7-ef25-445d-88fe-29223dfab4a5" providerId="ADAL" clId="{CD125C49-3B02-47B9-91DD-DF3E5C0BE458}" dt="2021-07-02T23:29:46.699" v="244"/>
          <ac:picMkLst>
            <pc:docMk/>
            <pc:sldMk cId="3069687236" sldId="661"/>
            <ac:picMk id="4098" creationId="{F98E832D-FC9B-499D-B3D3-11BCA43A0EE5}"/>
          </ac:picMkLst>
        </pc:picChg>
      </pc:sldChg>
      <pc:sldChg chg="delSp modSp add del mod">
        <pc:chgData name="MANUEL ALBERTO GUEVARA  NAJARRO" userId="dc0839a7-ef25-445d-88fe-29223dfab4a5" providerId="ADAL" clId="{CD125C49-3B02-47B9-91DD-DF3E5C0BE458}" dt="2021-07-02T23:34:06.900" v="357" actId="1035"/>
        <pc:sldMkLst>
          <pc:docMk/>
          <pc:sldMk cId="574616511" sldId="662"/>
        </pc:sldMkLst>
        <pc:spChg chg="mod">
          <ac:chgData name="MANUEL ALBERTO GUEVARA  NAJARRO" userId="dc0839a7-ef25-445d-88fe-29223dfab4a5" providerId="ADAL" clId="{CD125C49-3B02-47B9-91DD-DF3E5C0BE458}" dt="2021-07-02T23:33:05.428" v="347" actId="242"/>
          <ac:spMkLst>
            <pc:docMk/>
            <pc:sldMk cId="574616511" sldId="662"/>
            <ac:spMk id="3" creationId="{6E3A96EB-30C7-417B-B5CB-D9FF91F2CCCB}"/>
          </ac:spMkLst>
        </pc:spChg>
        <pc:picChg chg="del mod">
          <ac:chgData name="MANUEL ALBERTO GUEVARA  NAJARRO" userId="dc0839a7-ef25-445d-88fe-29223dfab4a5" providerId="ADAL" clId="{CD125C49-3B02-47B9-91DD-DF3E5C0BE458}" dt="2021-07-02T23:33:46.698" v="349" actId="478"/>
          <ac:picMkLst>
            <pc:docMk/>
            <pc:sldMk cId="574616511" sldId="662"/>
            <ac:picMk id="6" creationId="{0B6CD8BE-4545-4199-B110-313B4B7ABF92}"/>
          </ac:picMkLst>
        </pc:picChg>
        <pc:picChg chg="mod ord">
          <ac:chgData name="MANUEL ALBERTO GUEVARA  NAJARRO" userId="dc0839a7-ef25-445d-88fe-29223dfab4a5" providerId="ADAL" clId="{CD125C49-3B02-47B9-91DD-DF3E5C0BE458}" dt="2021-07-02T23:34:06.900" v="357" actId="1035"/>
          <ac:picMkLst>
            <pc:docMk/>
            <pc:sldMk cId="574616511" sldId="662"/>
            <ac:picMk id="6146" creationId="{4EBAC693-C2B1-4EC7-AF55-F5957DC00C7A}"/>
          </ac:picMkLst>
        </pc:picChg>
      </pc:sldChg>
      <pc:sldChg chg="addSp">
        <pc:chgData name="MANUEL ALBERTO GUEVARA  NAJARRO" userId="dc0839a7-ef25-445d-88fe-29223dfab4a5" providerId="ADAL" clId="{CD125C49-3B02-47B9-91DD-DF3E5C0BE458}" dt="2021-07-02T23:33:55.599" v="350"/>
        <pc:sldMkLst>
          <pc:docMk/>
          <pc:sldMk cId="3048142392" sldId="662"/>
        </pc:sldMkLst>
        <pc:picChg chg="add">
          <ac:chgData name="MANUEL ALBERTO GUEVARA  NAJARRO" userId="dc0839a7-ef25-445d-88fe-29223dfab4a5" providerId="ADAL" clId="{CD125C49-3B02-47B9-91DD-DF3E5C0BE458}" dt="2021-07-02T23:33:55.599" v="350"/>
          <ac:picMkLst>
            <pc:docMk/>
            <pc:sldMk cId="3048142392" sldId="662"/>
            <ac:picMk id="6146" creationId="{4EBAC693-C2B1-4EC7-AF55-F5957DC00C7A}"/>
          </ac:picMkLst>
        </pc:picChg>
      </pc:sldChg>
      <pc:sldChg chg="modSp add mod">
        <pc:chgData name="MANUEL ALBERTO GUEVARA  NAJARRO" userId="dc0839a7-ef25-445d-88fe-29223dfab4a5" providerId="ADAL" clId="{CD125C49-3B02-47B9-91DD-DF3E5C0BE458}" dt="2021-07-02T23:41:06.518" v="646"/>
        <pc:sldMkLst>
          <pc:docMk/>
          <pc:sldMk cId="560908189" sldId="663"/>
        </pc:sldMkLst>
        <pc:spChg chg="mod">
          <ac:chgData name="MANUEL ALBERTO GUEVARA  NAJARRO" userId="dc0839a7-ef25-445d-88fe-29223dfab4a5" providerId="ADAL" clId="{CD125C49-3B02-47B9-91DD-DF3E5C0BE458}" dt="2021-07-02T23:41:06.518" v="646"/>
          <ac:spMkLst>
            <pc:docMk/>
            <pc:sldMk cId="560908189" sldId="663"/>
            <ac:spMk id="3" creationId="{6E3A96EB-30C7-417B-B5CB-D9FF91F2CCCB}"/>
          </ac:spMkLst>
        </pc:spChg>
        <pc:picChg chg="mod">
          <ac:chgData name="MANUEL ALBERTO GUEVARA  NAJARRO" userId="dc0839a7-ef25-445d-88fe-29223dfab4a5" providerId="ADAL" clId="{CD125C49-3B02-47B9-91DD-DF3E5C0BE458}" dt="2021-07-02T23:34:35.904" v="359" actId="14826"/>
          <ac:picMkLst>
            <pc:docMk/>
            <pc:sldMk cId="560908189" sldId="663"/>
            <ac:picMk id="9" creationId="{6BAAB5C9-AD27-43D2-9F89-E5A2C9365994}"/>
          </ac:picMkLst>
        </pc:picChg>
      </pc:sldChg>
      <pc:sldChg chg="modSp add mod">
        <pc:chgData name="MANUEL ALBERTO GUEVARA  NAJARRO" userId="dc0839a7-ef25-445d-88fe-29223dfab4a5" providerId="ADAL" clId="{CD125C49-3B02-47B9-91DD-DF3E5C0BE458}" dt="2021-07-02T23:54:13.305" v="891" actId="242"/>
        <pc:sldMkLst>
          <pc:docMk/>
          <pc:sldMk cId="2664504001" sldId="664"/>
        </pc:sldMkLst>
        <pc:spChg chg="mod">
          <ac:chgData name="MANUEL ALBERTO GUEVARA  NAJARRO" userId="dc0839a7-ef25-445d-88fe-29223dfab4a5" providerId="ADAL" clId="{CD125C49-3B02-47B9-91DD-DF3E5C0BE458}" dt="2021-07-02T23:54:13.305" v="891" actId="242"/>
          <ac:spMkLst>
            <pc:docMk/>
            <pc:sldMk cId="2664504001" sldId="664"/>
            <ac:spMk id="3" creationId="{6E3A96EB-30C7-417B-B5CB-D9FF91F2CCCB}"/>
          </ac:spMkLst>
        </pc:spChg>
        <pc:picChg chg="mod">
          <ac:chgData name="MANUEL ALBERTO GUEVARA  NAJARRO" userId="dc0839a7-ef25-445d-88fe-29223dfab4a5" providerId="ADAL" clId="{CD125C49-3B02-47B9-91DD-DF3E5C0BE458}" dt="2021-07-02T23:39:38.548" v="621" actId="14100"/>
          <ac:picMkLst>
            <pc:docMk/>
            <pc:sldMk cId="2664504001" sldId="664"/>
            <ac:picMk id="6" creationId="{0B6CD8BE-4545-4199-B110-313B4B7ABF92}"/>
          </ac:picMkLst>
        </pc:picChg>
      </pc:sldChg>
      <pc:sldChg chg="addSp delSp modSp new mod">
        <pc:chgData name="MANUEL ALBERTO GUEVARA  NAJARRO" userId="dc0839a7-ef25-445d-88fe-29223dfab4a5" providerId="ADAL" clId="{CD125C49-3B02-47B9-91DD-DF3E5C0BE458}" dt="2021-07-05T22:18:32.807" v="1532" actId="732"/>
        <pc:sldMkLst>
          <pc:docMk/>
          <pc:sldMk cId="3275682904" sldId="665"/>
        </pc:sldMkLst>
        <pc:spChg chg="mod">
          <ac:chgData name="MANUEL ALBERTO GUEVARA  NAJARRO" userId="dc0839a7-ef25-445d-88fe-29223dfab4a5" providerId="ADAL" clId="{CD125C49-3B02-47B9-91DD-DF3E5C0BE458}" dt="2021-07-05T21:11:09.994" v="1027" actId="20577"/>
          <ac:spMkLst>
            <pc:docMk/>
            <pc:sldMk cId="3275682904" sldId="665"/>
            <ac:spMk id="2" creationId="{FC4AA06E-22EB-4F1F-81EC-24BB369F4F68}"/>
          </ac:spMkLst>
        </pc:spChg>
        <pc:spChg chg="mod">
          <ac:chgData name="MANUEL ALBERTO GUEVARA  NAJARRO" userId="dc0839a7-ef25-445d-88fe-29223dfab4a5" providerId="ADAL" clId="{CD125C49-3B02-47B9-91DD-DF3E5C0BE458}" dt="2021-07-05T21:03:29.371" v="1002" actId="2710"/>
          <ac:spMkLst>
            <pc:docMk/>
            <pc:sldMk cId="3275682904" sldId="665"/>
            <ac:spMk id="3" creationId="{2DDAB552-0614-4DC2-B4FA-64ACDAA6E4BD}"/>
          </ac:spMkLst>
        </pc:spChg>
        <pc:spChg chg="del">
          <ac:chgData name="MANUEL ALBERTO GUEVARA  NAJARRO" userId="dc0839a7-ef25-445d-88fe-29223dfab4a5" providerId="ADAL" clId="{CD125C49-3B02-47B9-91DD-DF3E5C0BE458}" dt="2021-07-05T22:04:33.536" v="1518" actId="478"/>
          <ac:spMkLst>
            <pc:docMk/>
            <pc:sldMk cId="3275682904" sldId="665"/>
            <ac:spMk id="4" creationId="{BC41581A-376B-42F7-B035-DB61891CE48C}"/>
          </ac:spMkLst>
        </pc:spChg>
        <pc:spChg chg="mod">
          <ac:chgData name="MANUEL ALBERTO GUEVARA  NAJARRO" userId="dc0839a7-ef25-445d-88fe-29223dfab4a5" providerId="ADAL" clId="{CD125C49-3B02-47B9-91DD-DF3E5C0BE458}" dt="2021-07-05T20:53:04.015" v="989" actId="20577"/>
          <ac:spMkLst>
            <pc:docMk/>
            <pc:sldMk cId="3275682904" sldId="665"/>
            <ac:spMk id="5" creationId="{FB20997B-37A7-4D85-A620-955C08024043}"/>
          </ac:spMkLst>
        </pc:spChg>
        <pc:picChg chg="add mod modCrop">
          <ac:chgData name="MANUEL ALBERTO GUEVARA  NAJARRO" userId="dc0839a7-ef25-445d-88fe-29223dfab4a5" providerId="ADAL" clId="{CD125C49-3B02-47B9-91DD-DF3E5C0BE458}" dt="2021-07-05T22:18:32.807" v="1532" actId="732"/>
          <ac:picMkLst>
            <pc:docMk/>
            <pc:sldMk cId="3275682904" sldId="665"/>
            <ac:picMk id="7" creationId="{D553C558-652B-4B7B-BFED-76C7BAFF48A4}"/>
          </ac:picMkLst>
        </pc:picChg>
        <pc:cxnChg chg="add del mod">
          <ac:chgData name="MANUEL ALBERTO GUEVARA  NAJARRO" userId="dc0839a7-ef25-445d-88fe-29223dfab4a5" providerId="ADAL" clId="{CD125C49-3B02-47B9-91DD-DF3E5C0BE458}" dt="2021-07-05T22:18:03.137" v="1529" actId="478"/>
          <ac:cxnSpMkLst>
            <pc:docMk/>
            <pc:sldMk cId="3275682904" sldId="665"/>
            <ac:cxnSpMk id="9" creationId="{AD493E19-9121-4F9F-845F-E95942E38D5B}"/>
          </ac:cxnSpMkLst>
        </pc:cxnChg>
        <pc:cxnChg chg="add del">
          <ac:chgData name="MANUEL ALBERTO GUEVARA  NAJARRO" userId="dc0839a7-ef25-445d-88fe-29223dfab4a5" providerId="ADAL" clId="{CD125C49-3B02-47B9-91DD-DF3E5C0BE458}" dt="2021-07-05T22:18:15.285" v="1531" actId="11529"/>
          <ac:cxnSpMkLst>
            <pc:docMk/>
            <pc:sldMk cId="3275682904" sldId="665"/>
            <ac:cxnSpMk id="11" creationId="{DD788EA0-1F98-4E7E-AACC-FB53669CA790}"/>
          </ac:cxnSpMkLst>
        </pc:cxnChg>
      </pc:sldChg>
    </pc:docChg>
  </pc:docChgLst>
  <pc:docChgLst>
    <pc:chgData name="Desarrollo Curricular" clId="Web-{06C68F80-7D7B-4332-8A34-27E25E5ADEDF}"/>
    <pc:docChg chg="modSld">
      <pc:chgData name="Desarrollo Curricular" userId="" providerId="" clId="Web-{06C68F80-7D7B-4332-8A34-27E25E5ADEDF}" dt="2021-05-31T22:00:53.597" v="121" actId="20577"/>
      <pc:docMkLst>
        <pc:docMk/>
      </pc:docMkLst>
      <pc:sldChg chg="modSp">
        <pc:chgData name="Desarrollo Curricular" userId="" providerId="" clId="Web-{06C68F80-7D7B-4332-8A34-27E25E5ADEDF}" dt="2021-05-31T21:29:24.351" v="5" actId="20577"/>
        <pc:sldMkLst>
          <pc:docMk/>
          <pc:sldMk cId="4227363741" sldId="260"/>
        </pc:sldMkLst>
        <pc:spChg chg="mod">
          <ac:chgData name="Desarrollo Curricular" userId="" providerId="" clId="Web-{06C68F80-7D7B-4332-8A34-27E25E5ADEDF}" dt="2021-05-31T21:29:24.351" v="5" actId="20577"/>
          <ac:spMkLst>
            <pc:docMk/>
            <pc:sldMk cId="4227363741" sldId="260"/>
            <ac:spMk id="2" creationId="{51FB5928-6A9D-4A40-A59B-3E296900738E}"/>
          </ac:spMkLst>
        </pc:spChg>
      </pc:sldChg>
      <pc:sldChg chg="modSp">
        <pc:chgData name="Desarrollo Curricular" userId="" providerId="" clId="Web-{06C68F80-7D7B-4332-8A34-27E25E5ADEDF}" dt="2021-05-31T21:32:53.323" v="80" actId="20577"/>
        <pc:sldMkLst>
          <pc:docMk/>
          <pc:sldMk cId="2866921917" sldId="563"/>
        </pc:sldMkLst>
        <pc:spChg chg="mod">
          <ac:chgData name="Desarrollo Curricular" userId="" providerId="" clId="Web-{06C68F80-7D7B-4332-8A34-27E25E5ADEDF}" dt="2021-05-31T21:32:53.323" v="80" actId="20577"/>
          <ac:spMkLst>
            <pc:docMk/>
            <pc:sldMk cId="2866921917" sldId="563"/>
            <ac:spMk id="2" creationId="{7273257F-D179-0F4C-B01F-BB2035DAEC54}"/>
          </ac:spMkLst>
        </pc:spChg>
      </pc:sldChg>
      <pc:sldChg chg="delSp modSp">
        <pc:chgData name="Desarrollo Curricular" userId="" providerId="" clId="Web-{06C68F80-7D7B-4332-8A34-27E25E5ADEDF}" dt="2021-05-31T22:00:53.597" v="121" actId="20577"/>
        <pc:sldMkLst>
          <pc:docMk/>
          <pc:sldMk cId="1026487" sldId="564"/>
        </pc:sldMkLst>
        <pc:spChg chg="del">
          <ac:chgData name="Desarrollo Curricular" userId="" providerId="" clId="Web-{06C68F80-7D7B-4332-8A34-27E25E5ADEDF}" dt="2021-05-31T21:33:45.526" v="90"/>
          <ac:spMkLst>
            <pc:docMk/>
            <pc:sldMk cId="1026487" sldId="564"/>
            <ac:spMk id="3" creationId="{BC057E80-EF45-4BFA-81AB-236A4564C5A5}"/>
          </ac:spMkLst>
        </pc:spChg>
        <pc:spChg chg="mod">
          <ac:chgData name="Desarrollo Curricular" userId="" providerId="" clId="Web-{06C68F80-7D7B-4332-8A34-27E25E5ADEDF}" dt="2021-05-31T22:00:53.597" v="121" actId="20577"/>
          <ac:spMkLst>
            <pc:docMk/>
            <pc:sldMk cId="1026487" sldId="564"/>
            <ac:spMk id="5" creationId="{079F80E9-C8D2-8B42-B481-B910D99A780C}"/>
          </ac:spMkLst>
        </pc:spChg>
      </pc:sldChg>
      <pc:sldChg chg="modSp">
        <pc:chgData name="Desarrollo Curricular" userId="" providerId="" clId="Web-{06C68F80-7D7B-4332-8A34-27E25E5ADEDF}" dt="2021-05-31T22:00:24.315" v="119" actId="14100"/>
        <pc:sldMkLst>
          <pc:docMk/>
          <pc:sldMk cId="3657153734" sldId="625"/>
        </pc:sldMkLst>
        <pc:spChg chg="mod">
          <ac:chgData name="Desarrollo Curricular" userId="" providerId="" clId="Web-{06C68F80-7D7B-4332-8A34-27E25E5ADEDF}" dt="2021-05-31T22:00:24.315" v="119" actId="14100"/>
          <ac:spMkLst>
            <pc:docMk/>
            <pc:sldMk cId="3657153734" sldId="625"/>
            <ac:spMk id="3" creationId="{7279C2AC-66F9-4C8F-929B-40A387D8CCE2}"/>
          </ac:spMkLst>
        </pc:spChg>
      </pc:sldChg>
    </pc:docChg>
  </pc:docChgLst>
  <pc:docChgLst>
    <pc:chgData name="MANUEL ALBERTO GUEVARA  NAJARRO" userId="dc0839a7-ef25-445d-88fe-29223dfab4a5" providerId="ADAL" clId="{259FC2C2-9211-4192-B033-2AED3B37BC6B}"/>
    <pc:docChg chg="undo redo custSel addSld delSld modSld sldOrd">
      <pc:chgData name="MANUEL ALBERTO GUEVARA  NAJARRO" userId="dc0839a7-ef25-445d-88fe-29223dfab4a5" providerId="ADAL" clId="{259FC2C2-9211-4192-B033-2AED3B37BC6B}" dt="2021-06-30T01:35:20.315" v="2883" actId="2711"/>
      <pc:docMkLst>
        <pc:docMk/>
      </pc:docMkLst>
      <pc:sldChg chg="modSp mod">
        <pc:chgData name="MANUEL ALBERTO GUEVARA  NAJARRO" userId="dc0839a7-ef25-445d-88fe-29223dfab4a5" providerId="ADAL" clId="{259FC2C2-9211-4192-B033-2AED3B37BC6B}" dt="2021-06-30T01:34:47.505" v="2877" actId="20577"/>
        <pc:sldMkLst>
          <pc:docMk/>
          <pc:sldMk cId="4227363741" sldId="260"/>
        </pc:sldMkLst>
        <pc:spChg chg="mod">
          <ac:chgData name="MANUEL ALBERTO GUEVARA  NAJARRO" userId="dc0839a7-ef25-445d-88fe-29223dfab4a5" providerId="ADAL" clId="{259FC2C2-9211-4192-B033-2AED3B37BC6B}" dt="2021-06-30T01:34:47.505" v="2877" actId="20577"/>
          <ac:spMkLst>
            <pc:docMk/>
            <pc:sldMk cId="4227363741" sldId="260"/>
            <ac:spMk id="2" creationId="{51FB5928-6A9D-4A40-A59B-3E296900738E}"/>
          </ac:spMkLst>
        </pc:spChg>
      </pc:sldChg>
      <pc:sldChg chg="add del">
        <pc:chgData name="MANUEL ALBERTO GUEVARA  NAJARRO" userId="dc0839a7-ef25-445d-88fe-29223dfab4a5" providerId="ADAL" clId="{259FC2C2-9211-4192-B033-2AED3B37BC6B}" dt="2021-06-23T22:06:17.309" v="2093" actId="22"/>
        <pc:sldMkLst>
          <pc:docMk/>
          <pc:sldMk cId="0" sldId="261"/>
        </pc:sldMkLst>
      </pc:sldChg>
      <pc:sldChg chg="addSp delSp modSp add del mod">
        <pc:chgData name="MANUEL ALBERTO GUEVARA  NAJARRO" userId="dc0839a7-ef25-445d-88fe-29223dfab4a5" providerId="ADAL" clId="{259FC2C2-9211-4192-B033-2AED3B37BC6B}" dt="2021-06-23T22:06:14.028" v="2092" actId="47"/>
        <pc:sldMkLst>
          <pc:docMk/>
          <pc:sldMk cId="1017004692" sldId="267"/>
        </pc:sldMkLst>
        <pc:spChg chg="del">
          <ac:chgData name="MANUEL ALBERTO GUEVARA  NAJARRO" userId="dc0839a7-ef25-445d-88fe-29223dfab4a5" providerId="ADAL" clId="{259FC2C2-9211-4192-B033-2AED3B37BC6B}" dt="2021-06-21T19:54:49.419" v="271" actId="478"/>
          <ac:spMkLst>
            <pc:docMk/>
            <pc:sldMk cId="1017004692" sldId="267"/>
            <ac:spMk id="3" creationId="{3D7A4BD1-A0D6-4B8E-8E33-3F389ABDE126}"/>
          </ac:spMkLst>
        </pc:spChg>
        <pc:spChg chg="add del mod">
          <ac:chgData name="MANUEL ALBERTO GUEVARA  NAJARRO" userId="dc0839a7-ef25-445d-88fe-29223dfab4a5" providerId="ADAL" clId="{259FC2C2-9211-4192-B033-2AED3B37BC6B}" dt="2021-06-21T19:54:51.229" v="273" actId="478"/>
          <ac:spMkLst>
            <pc:docMk/>
            <pc:sldMk cId="1017004692" sldId="267"/>
            <ac:spMk id="4" creationId="{496839B8-F832-48C1-8AD4-5D6212BD3BA3}"/>
          </ac:spMkLst>
        </pc:spChg>
        <pc:spChg chg="del">
          <ac:chgData name="MANUEL ALBERTO GUEVARA  NAJARRO" userId="dc0839a7-ef25-445d-88fe-29223dfab4a5" providerId="ADAL" clId="{259FC2C2-9211-4192-B033-2AED3B37BC6B}" dt="2021-06-21T19:55:35.799" v="321" actId="478"/>
          <ac:spMkLst>
            <pc:docMk/>
            <pc:sldMk cId="1017004692" sldId="267"/>
            <ac:spMk id="12" creationId="{6ED85A32-F156-4335-B7F1-A223C6834733}"/>
          </ac:spMkLst>
        </pc:spChg>
        <pc:spChg chg="mod">
          <ac:chgData name="MANUEL ALBERTO GUEVARA  NAJARRO" userId="dc0839a7-ef25-445d-88fe-29223dfab4a5" providerId="ADAL" clId="{259FC2C2-9211-4192-B033-2AED3B37BC6B}" dt="2021-06-21T19:55:41.509" v="336" actId="122"/>
          <ac:spMkLst>
            <pc:docMk/>
            <pc:sldMk cId="1017004692" sldId="267"/>
            <ac:spMk id="13" creationId="{5A600BD7-A182-4740-BA0A-E8C2E5133175}"/>
          </ac:spMkLst>
        </pc:spChg>
        <pc:spChg chg="mod">
          <ac:chgData name="MANUEL ALBERTO GUEVARA  NAJARRO" userId="dc0839a7-ef25-445d-88fe-29223dfab4a5" providerId="ADAL" clId="{259FC2C2-9211-4192-B033-2AED3B37BC6B}" dt="2021-06-21T19:55:28.469" v="301" actId="1076"/>
          <ac:spMkLst>
            <pc:docMk/>
            <pc:sldMk cId="1017004692" sldId="267"/>
            <ac:spMk id="14" creationId="{341B0C6D-87BF-44DC-A086-BAC4995F70D4}"/>
          </ac:spMkLst>
        </pc:spChg>
        <pc:picChg chg="mod">
          <ac:chgData name="MANUEL ALBERTO GUEVARA  NAJARRO" userId="dc0839a7-ef25-445d-88fe-29223dfab4a5" providerId="ADAL" clId="{259FC2C2-9211-4192-B033-2AED3B37BC6B}" dt="2021-06-21T19:55:33.989" v="320" actId="1037"/>
          <ac:picMkLst>
            <pc:docMk/>
            <pc:sldMk cId="1017004692" sldId="267"/>
            <ac:picMk id="15" creationId="{62DB92A6-E864-4529-AF6A-489CA50C51C7}"/>
          </ac:picMkLst>
        </pc:picChg>
      </pc:sldChg>
      <pc:sldChg chg="addSp delSp modSp add del mod">
        <pc:chgData name="MANUEL ALBERTO GUEVARA  NAJARRO" userId="dc0839a7-ef25-445d-88fe-29223dfab4a5" providerId="ADAL" clId="{259FC2C2-9211-4192-B033-2AED3B37BC6B}" dt="2021-06-23T22:06:14.028" v="2092" actId="47"/>
        <pc:sldMkLst>
          <pc:docMk/>
          <pc:sldMk cId="1584453485" sldId="268"/>
        </pc:sldMkLst>
        <pc:spChg chg="del mod">
          <ac:chgData name="MANUEL ALBERTO GUEVARA  NAJARRO" userId="dc0839a7-ef25-445d-88fe-29223dfab4a5" providerId="ADAL" clId="{259FC2C2-9211-4192-B033-2AED3B37BC6B}" dt="2021-06-21T19:55:48.349" v="339" actId="478"/>
          <ac:spMkLst>
            <pc:docMk/>
            <pc:sldMk cId="1584453485" sldId="268"/>
            <ac:spMk id="3" creationId="{5C0222A5-8D6F-4922-950C-FDCA0E1F8B59}"/>
          </ac:spMkLst>
        </pc:spChg>
        <pc:spChg chg="mod">
          <ac:chgData name="MANUEL ALBERTO GUEVARA  NAJARRO" userId="dc0839a7-ef25-445d-88fe-29223dfab4a5" providerId="ADAL" clId="{259FC2C2-9211-4192-B033-2AED3B37BC6B}" dt="2021-06-21T19:56:06.194" v="365" actId="1036"/>
          <ac:spMkLst>
            <pc:docMk/>
            <pc:sldMk cId="1584453485" sldId="268"/>
            <ac:spMk id="4" creationId="{977C708F-5470-4237-B1F5-F0B0BE300992}"/>
          </ac:spMkLst>
        </pc:spChg>
        <pc:spChg chg="mod">
          <ac:chgData name="MANUEL ALBERTO GUEVARA  NAJARRO" userId="dc0839a7-ef25-445d-88fe-29223dfab4a5" providerId="ADAL" clId="{259FC2C2-9211-4192-B033-2AED3B37BC6B}" dt="2021-06-21T19:55:52.059" v="342" actId="1076"/>
          <ac:spMkLst>
            <pc:docMk/>
            <pc:sldMk cId="1584453485" sldId="268"/>
            <ac:spMk id="5" creationId="{64074011-A5BB-4FA8-A7EF-037B1262AA08}"/>
          </ac:spMkLst>
        </pc:spChg>
        <pc:spChg chg="del">
          <ac:chgData name="MANUEL ALBERTO GUEVARA  NAJARRO" userId="dc0839a7-ef25-445d-88fe-29223dfab4a5" providerId="ADAL" clId="{259FC2C2-9211-4192-B033-2AED3B37BC6B}" dt="2021-06-21T19:55:58.759" v="347" actId="478"/>
          <ac:spMkLst>
            <pc:docMk/>
            <pc:sldMk cId="1584453485" sldId="268"/>
            <ac:spMk id="6" creationId="{22397FA4-8987-41EE-8068-58DADBD6CAE5}"/>
          </ac:spMkLst>
        </pc:spChg>
        <pc:spChg chg="add del mod">
          <ac:chgData name="MANUEL ALBERTO GUEVARA  NAJARRO" userId="dc0839a7-ef25-445d-88fe-29223dfab4a5" providerId="ADAL" clId="{259FC2C2-9211-4192-B033-2AED3B37BC6B}" dt="2021-06-21T19:55:50.109" v="341" actId="478"/>
          <ac:spMkLst>
            <pc:docMk/>
            <pc:sldMk cId="1584453485" sldId="268"/>
            <ac:spMk id="8" creationId="{A06066FF-D161-468E-8A9F-B436CE13A2D4}"/>
          </ac:spMkLst>
        </pc:spChg>
        <pc:picChg chg="mod">
          <ac:chgData name="MANUEL ALBERTO GUEVARA  NAJARRO" userId="dc0839a7-ef25-445d-88fe-29223dfab4a5" providerId="ADAL" clId="{259FC2C2-9211-4192-B033-2AED3B37BC6B}" dt="2021-06-21T19:56:09.789" v="378" actId="1036"/>
          <ac:picMkLst>
            <pc:docMk/>
            <pc:sldMk cId="1584453485" sldId="268"/>
            <ac:picMk id="7" creationId="{AF1A6CE6-996B-4C20-8405-001A963AC1FC}"/>
          </ac:picMkLst>
        </pc:picChg>
      </pc:sldChg>
      <pc:sldChg chg="addSp delSp modSp add del mod ord">
        <pc:chgData name="MANUEL ALBERTO GUEVARA  NAJARRO" userId="dc0839a7-ef25-445d-88fe-29223dfab4a5" providerId="ADAL" clId="{259FC2C2-9211-4192-B033-2AED3B37BC6B}" dt="2021-06-23T22:06:14.028" v="2092" actId="47"/>
        <pc:sldMkLst>
          <pc:docMk/>
          <pc:sldMk cId="563057467" sldId="269"/>
        </pc:sldMkLst>
        <pc:spChg chg="del">
          <ac:chgData name="MANUEL ALBERTO GUEVARA  NAJARRO" userId="dc0839a7-ef25-445d-88fe-29223dfab4a5" providerId="ADAL" clId="{259FC2C2-9211-4192-B033-2AED3B37BC6B}" dt="2021-06-21T19:54:56.349" v="276" actId="478"/>
          <ac:spMkLst>
            <pc:docMk/>
            <pc:sldMk cId="563057467" sldId="269"/>
            <ac:spMk id="3" creationId="{E6C747A9-5D59-4DE5-8311-D5BE02CC4720}"/>
          </ac:spMkLst>
        </pc:spChg>
        <pc:spChg chg="mod">
          <ac:chgData name="MANUEL ALBERTO GUEVARA  NAJARRO" userId="dc0839a7-ef25-445d-88fe-29223dfab4a5" providerId="ADAL" clId="{259FC2C2-9211-4192-B033-2AED3B37BC6B}" dt="2021-06-21T19:55:43.989" v="337" actId="122"/>
          <ac:spMkLst>
            <pc:docMk/>
            <pc:sldMk cId="563057467" sldId="269"/>
            <ac:spMk id="4" creationId="{DFAA9EFA-D17B-4107-B0E6-81D04D6E2197}"/>
          </ac:spMkLst>
        </pc:spChg>
        <pc:spChg chg="mod">
          <ac:chgData name="MANUEL ALBERTO GUEVARA  NAJARRO" userId="dc0839a7-ef25-445d-88fe-29223dfab4a5" providerId="ADAL" clId="{259FC2C2-9211-4192-B033-2AED3B37BC6B}" dt="2021-06-21T19:55:00.789" v="279" actId="1076"/>
          <ac:spMkLst>
            <pc:docMk/>
            <pc:sldMk cId="563057467" sldId="269"/>
            <ac:spMk id="5" creationId="{94E0ABBA-9309-4039-8BB8-CBB2CFABCEDC}"/>
          </ac:spMkLst>
        </pc:spChg>
        <pc:spChg chg="del">
          <ac:chgData name="MANUEL ALBERTO GUEVARA  NAJARRO" userId="dc0839a7-ef25-445d-88fe-29223dfab4a5" providerId="ADAL" clId="{259FC2C2-9211-4192-B033-2AED3B37BC6B}" dt="2021-06-21T19:55:04.039" v="281" actId="478"/>
          <ac:spMkLst>
            <pc:docMk/>
            <pc:sldMk cId="563057467" sldId="269"/>
            <ac:spMk id="6" creationId="{C7FC5139-0293-4947-973D-D242B66610A8}"/>
          </ac:spMkLst>
        </pc:spChg>
        <pc:spChg chg="add del mod">
          <ac:chgData name="MANUEL ALBERTO GUEVARA  NAJARRO" userId="dc0839a7-ef25-445d-88fe-29223dfab4a5" providerId="ADAL" clId="{259FC2C2-9211-4192-B033-2AED3B37BC6B}" dt="2021-06-21T19:54:58.229" v="278" actId="478"/>
          <ac:spMkLst>
            <pc:docMk/>
            <pc:sldMk cId="563057467" sldId="269"/>
            <ac:spMk id="7" creationId="{5C46ED95-3276-408A-B560-0D06EF791C29}"/>
          </ac:spMkLst>
        </pc:spChg>
        <pc:picChg chg="mod">
          <ac:chgData name="MANUEL ALBERTO GUEVARA  NAJARRO" userId="dc0839a7-ef25-445d-88fe-29223dfab4a5" providerId="ADAL" clId="{259FC2C2-9211-4192-B033-2AED3B37BC6B}" dt="2021-06-21T19:55:21.347" v="286" actId="1035"/>
          <ac:picMkLst>
            <pc:docMk/>
            <pc:sldMk cId="563057467" sldId="269"/>
            <ac:picMk id="12" creationId="{8A951DF2-B469-4447-AB05-30CB6F5D0A00}"/>
          </ac:picMkLst>
        </pc:picChg>
      </pc:sldChg>
      <pc:sldChg chg="modSp add del mod">
        <pc:chgData name="MANUEL ALBERTO GUEVARA  NAJARRO" userId="dc0839a7-ef25-445d-88fe-29223dfab4a5" providerId="ADAL" clId="{259FC2C2-9211-4192-B033-2AED3B37BC6B}" dt="2021-06-23T22:06:14.028" v="2092" actId="47"/>
        <pc:sldMkLst>
          <pc:docMk/>
          <pc:sldMk cId="4249057185" sldId="277"/>
        </pc:sldMkLst>
        <pc:spChg chg="mod">
          <ac:chgData name="MANUEL ALBERTO GUEVARA  NAJARRO" userId="dc0839a7-ef25-445d-88fe-29223dfab4a5" providerId="ADAL" clId="{259FC2C2-9211-4192-B033-2AED3B37BC6B}" dt="2021-06-21T20:10:25.548" v="828" actId="207"/>
          <ac:spMkLst>
            <pc:docMk/>
            <pc:sldMk cId="4249057185" sldId="277"/>
            <ac:spMk id="3" creationId="{A6708B30-8D63-44B2-94F3-B327F71F6CE2}"/>
          </ac:spMkLst>
        </pc:spChg>
        <pc:spChg chg="mod">
          <ac:chgData name="MANUEL ALBERTO GUEVARA  NAJARRO" userId="dc0839a7-ef25-445d-88fe-29223dfab4a5" providerId="ADAL" clId="{259FC2C2-9211-4192-B033-2AED3B37BC6B}" dt="2021-06-21T20:10:37.368" v="831" actId="1076"/>
          <ac:spMkLst>
            <pc:docMk/>
            <pc:sldMk cId="4249057185" sldId="277"/>
            <ac:spMk id="4" creationId="{5D923F6D-B348-4CB5-A4BC-7FD2368A44AB}"/>
          </ac:spMkLst>
        </pc:spChg>
        <pc:picChg chg="mod">
          <ac:chgData name="MANUEL ALBERTO GUEVARA  NAJARRO" userId="dc0839a7-ef25-445d-88fe-29223dfab4a5" providerId="ADAL" clId="{259FC2C2-9211-4192-B033-2AED3B37BC6B}" dt="2021-06-21T20:10:43.705" v="833" actId="14100"/>
          <ac:picMkLst>
            <pc:docMk/>
            <pc:sldMk cId="4249057185" sldId="277"/>
            <ac:picMk id="6" creationId="{96B49076-1200-4680-AD9F-A501D0B8A748}"/>
          </ac:picMkLst>
        </pc:picChg>
      </pc:sldChg>
      <pc:sldChg chg="addSp delSp modSp add del mod modClrScheme chgLayout">
        <pc:chgData name="MANUEL ALBERTO GUEVARA  NAJARRO" userId="dc0839a7-ef25-445d-88fe-29223dfab4a5" providerId="ADAL" clId="{259FC2C2-9211-4192-B033-2AED3B37BC6B}" dt="2021-06-21T20:42:03.633" v="1662" actId="47"/>
        <pc:sldMkLst>
          <pc:docMk/>
          <pc:sldMk cId="3537948063" sldId="484"/>
        </pc:sldMkLst>
        <pc:spChg chg="add mod ord">
          <ac:chgData name="MANUEL ALBERTO GUEVARA  NAJARRO" userId="dc0839a7-ef25-445d-88fe-29223dfab4a5" providerId="ADAL" clId="{259FC2C2-9211-4192-B033-2AED3B37BC6B}" dt="2021-06-21T20:34:28.634" v="1356" actId="700"/>
          <ac:spMkLst>
            <pc:docMk/>
            <pc:sldMk cId="3537948063" sldId="484"/>
            <ac:spMk id="2" creationId="{3851387D-8B96-4D7C-8F2F-8402B2644646}"/>
          </ac:spMkLst>
        </pc:spChg>
        <pc:spChg chg="mod ord">
          <ac:chgData name="MANUEL ALBERTO GUEVARA  NAJARRO" userId="dc0839a7-ef25-445d-88fe-29223dfab4a5" providerId="ADAL" clId="{259FC2C2-9211-4192-B033-2AED3B37BC6B}" dt="2021-06-21T20:34:28.766" v="1358" actId="27636"/>
          <ac:spMkLst>
            <pc:docMk/>
            <pc:sldMk cId="3537948063" sldId="484"/>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537948063" sldId="484"/>
            <ac:spMk id="4" creationId="{1A60A0E2-AA40-4720-98DF-9C42905D3BE2}"/>
          </ac:spMkLst>
        </pc:spChg>
        <pc:spChg chg="add mod ord">
          <ac:chgData name="MANUEL ALBERTO GUEVARA  NAJARRO" userId="dc0839a7-ef25-445d-88fe-29223dfab4a5" providerId="ADAL" clId="{259FC2C2-9211-4192-B033-2AED3B37BC6B}" dt="2021-06-21T20:34:28.634" v="1356" actId="700"/>
          <ac:spMkLst>
            <pc:docMk/>
            <pc:sldMk cId="3537948063" sldId="484"/>
            <ac:spMk id="5" creationId="{104D622E-86B5-4247-8DDE-06AE33A7947C}"/>
          </ac:spMkLst>
        </pc:spChg>
        <pc:spChg chg="del mod ord">
          <ac:chgData name="MANUEL ALBERTO GUEVARA  NAJARRO" userId="dc0839a7-ef25-445d-88fe-29223dfab4a5" providerId="ADAL" clId="{259FC2C2-9211-4192-B033-2AED3B37BC6B}" dt="2021-06-21T20:34:28.634" v="1356" actId="700"/>
          <ac:spMkLst>
            <pc:docMk/>
            <pc:sldMk cId="3537948063" sldId="484"/>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537948063" sldId="484"/>
            <ac:graphicFrameMk id="8" creationId="{D38C4774-DAA3-4B7D-9E00-900EF8A611FC}"/>
          </ac:graphicFrameMkLst>
        </pc:graphicFrameChg>
      </pc:sldChg>
      <pc:sldChg chg="addSp delSp modSp add del mod modClrScheme chgLayout">
        <pc:chgData name="MANUEL ALBERTO GUEVARA  NAJARRO" userId="dc0839a7-ef25-445d-88fe-29223dfab4a5" providerId="ADAL" clId="{259FC2C2-9211-4192-B033-2AED3B37BC6B}" dt="2021-06-21T20:42:09.194" v="1664" actId="47"/>
        <pc:sldMkLst>
          <pc:docMk/>
          <pc:sldMk cId="3488454948" sldId="485"/>
        </pc:sldMkLst>
        <pc:spChg chg="add mod ord">
          <ac:chgData name="MANUEL ALBERTO GUEVARA  NAJARRO" userId="dc0839a7-ef25-445d-88fe-29223dfab4a5" providerId="ADAL" clId="{259FC2C2-9211-4192-B033-2AED3B37BC6B}" dt="2021-06-21T20:34:28.634" v="1356" actId="700"/>
          <ac:spMkLst>
            <pc:docMk/>
            <pc:sldMk cId="3488454948" sldId="485"/>
            <ac:spMk id="2" creationId="{BA23A1C9-99A5-4D3E-90D2-1FD8756DC575}"/>
          </ac:spMkLst>
        </pc:spChg>
        <pc:spChg chg="mod ord">
          <ac:chgData name="MANUEL ALBERTO GUEVARA  NAJARRO" userId="dc0839a7-ef25-445d-88fe-29223dfab4a5" providerId="ADAL" clId="{259FC2C2-9211-4192-B033-2AED3B37BC6B}" dt="2021-06-21T20:34:28.772" v="1359" actId="27636"/>
          <ac:spMkLst>
            <pc:docMk/>
            <pc:sldMk cId="3488454948" sldId="485"/>
            <ac:spMk id="3" creationId="{AE7F33B4-B668-4D72-840D-88669FB5BE56}"/>
          </ac:spMkLst>
        </pc:spChg>
        <pc:spChg chg="add mod ord">
          <ac:chgData name="MANUEL ALBERTO GUEVARA  NAJARRO" userId="dc0839a7-ef25-445d-88fe-29223dfab4a5" providerId="ADAL" clId="{259FC2C2-9211-4192-B033-2AED3B37BC6B}" dt="2021-06-21T20:34:28.634" v="1356" actId="700"/>
          <ac:spMkLst>
            <pc:docMk/>
            <pc:sldMk cId="3488454948" sldId="485"/>
            <ac:spMk id="4" creationId="{70160049-8C3D-4370-8996-DFFF214C1788}"/>
          </ac:spMkLst>
        </pc:spChg>
        <pc:spChg chg="add mod ord">
          <ac:chgData name="MANUEL ALBERTO GUEVARA  NAJARRO" userId="dc0839a7-ef25-445d-88fe-29223dfab4a5" providerId="ADAL" clId="{259FC2C2-9211-4192-B033-2AED3B37BC6B}" dt="2021-06-21T20:34:28.634" v="1356" actId="700"/>
          <ac:spMkLst>
            <pc:docMk/>
            <pc:sldMk cId="3488454948" sldId="485"/>
            <ac:spMk id="5" creationId="{D905E376-D938-4E71-BACC-6D8AEB7F66CF}"/>
          </ac:spMkLst>
        </pc:spChg>
        <pc:spChg chg="del mod ord">
          <ac:chgData name="MANUEL ALBERTO GUEVARA  NAJARRO" userId="dc0839a7-ef25-445d-88fe-29223dfab4a5" providerId="ADAL" clId="{259FC2C2-9211-4192-B033-2AED3B37BC6B}" dt="2021-06-21T20:34:28.634" v="1356" actId="700"/>
          <ac:spMkLst>
            <pc:docMk/>
            <pc:sldMk cId="3488454948" sldId="485"/>
            <ac:spMk id="7" creationId="{B4B94EA6-E0D3-4008-BB4F-662BCA35A7B0}"/>
          </ac:spMkLst>
        </pc:spChg>
        <pc:graphicFrameChg chg="mod ord">
          <ac:chgData name="MANUEL ALBERTO GUEVARA  NAJARRO" userId="dc0839a7-ef25-445d-88fe-29223dfab4a5" providerId="ADAL" clId="{259FC2C2-9211-4192-B033-2AED3B37BC6B}" dt="2021-06-21T20:34:28.634" v="1356" actId="700"/>
          <ac:graphicFrameMkLst>
            <pc:docMk/>
            <pc:sldMk cId="3488454948" sldId="485"/>
            <ac:graphicFrameMk id="8" creationId="{D38C4774-DAA3-4B7D-9E00-900EF8A611FC}"/>
          </ac:graphicFrameMkLst>
        </pc:graphicFrameChg>
      </pc:sldChg>
      <pc:sldChg chg="addSp delSp modSp add del mod ord modClrScheme chgLayout">
        <pc:chgData name="MANUEL ALBERTO GUEVARA  NAJARRO" userId="dc0839a7-ef25-445d-88fe-29223dfab4a5" providerId="ADAL" clId="{259FC2C2-9211-4192-B033-2AED3B37BC6B}" dt="2021-06-23T22:06:14.028" v="2092" actId="47"/>
        <pc:sldMkLst>
          <pc:docMk/>
          <pc:sldMk cId="3792818299" sldId="486"/>
        </pc:sldMkLst>
        <pc:spChg chg="del mod ord">
          <ac:chgData name="MANUEL ALBERTO GUEVARA  NAJARRO" userId="dc0839a7-ef25-445d-88fe-29223dfab4a5" providerId="ADAL" clId="{259FC2C2-9211-4192-B033-2AED3B37BC6B}" dt="2021-06-21T20:34:41.155" v="1402" actId="478"/>
          <ac:spMkLst>
            <pc:docMk/>
            <pc:sldMk cId="3792818299" sldId="486"/>
            <ac:spMk id="3" creationId="{AE7F33B4-B668-4D72-840D-88669FB5BE56}"/>
          </ac:spMkLst>
        </pc:spChg>
        <pc:spChg chg="add mod ord">
          <ac:chgData name="MANUEL ALBERTO GUEVARA  NAJARRO" userId="dc0839a7-ef25-445d-88fe-29223dfab4a5" providerId="ADAL" clId="{259FC2C2-9211-4192-B033-2AED3B37BC6B}" dt="2021-06-21T20:34:43.569" v="1403"/>
          <ac:spMkLst>
            <pc:docMk/>
            <pc:sldMk cId="3792818299" sldId="486"/>
            <ac:spMk id="4" creationId="{6AA25C89-8AE3-449E-9ABE-62DAB3E8C53B}"/>
          </ac:spMkLst>
        </pc:spChg>
        <pc:spChg chg="mod">
          <ac:chgData name="MANUEL ALBERTO GUEVARA  NAJARRO" userId="dc0839a7-ef25-445d-88fe-29223dfab4a5" providerId="ADAL" clId="{259FC2C2-9211-4192-B033-2AED3B37BC6B}" dt="2021-06-21T20:39:42.424" v="1572" actId="14100"/>
          <ac:spMkLst>
            <pc:docMk/>
            <pc:sldMk cId="3792818299" sldId="486"/>
            <ac:spMk id="6" creationId="{468B2E2E-DF8F-4765-879F-A4430ADA89A9}"/>
          </ac:spMkLst>
        </pc:spChg>
        <pc:spChg chg="del mod ord">
          <ac:chgData name="MANUEL ALBERTO GUEVARA  NAJARRO" userId="dc0839a7-ef25-445d-88fe-29223dfab4a5" providerId="ADAL" clId="{259FC2C2-9211-4192-B033-2AED3B37BC6B}" dt="2021-06-21T20:34:28.634" v="1356" actId="700"/>
          <ac:spMkLst>
            <pc:docMk/>
            <pc:sldMk cId="3792818299" sldId="486"/>
            <ac:spMk id="7" creationId="{B4B94EA6-E0D3-4008-BB4F-662BCA35A7B0}"/>
          </ac:spMkLst>
        </pc:spChg>
        <pc:spChg chg="mod">
          <ac:chgData name="MANUEL ALBERTO GUEVARA  NAJARRO" userId="dc0839a7-ef25-445d-88fe-29223dfab4a5" providerId="ADAL" clId="{259FC2C2-9211-4192-B033-2AED3B37BC6B}" dt="2021-06-21T20:38:55.009" v="1538" actId="207"/>
          <ac:spMkLst>
            <pc:docMk/>
            <pc:sldMk cId="3792818299" sldId="486"/>
            <ac:spMk id="9" creationId="{F639BF2C-2DB7-4934-8FAC-3F92E40DC938}"/>
          </ac:spMkLst>
        </pc:spChg>
        <pc:spChg chg="mod ord">
          <ac:chgData name="MANUEL ALBERTO GUEVARA  NAJARRO" userId="dc0839a7-ef25-445d-88fe-29223dfab4a5" providerId="ADAL" clId="{259FC2C2-9211-4192-B033-2AED3B37BC6B}" dt="2021-06-21T20:36:32.034" v="1465" actId="1035"/>
          <ac:spMkLst>
            <pc:docMk/>
            <pc:sldMk cId="3792818299" sldId="486"/>
            <ac:spMk id="10" creationId="{41C1E303-6228-4BC3-B627-F6D186EB5846}"/>
          </ac:spMkLst>
        </pc:spChg>
        <pc:spChg chg="del mod">
          <ac:chgData name="MANUEL ALBERTO GUEVARA  NAJARRO" userId="dc0839a7-ef25-445d-88fe-29223dfab4a5" providerId="ADAL" clId="{259FC2C2-9211-4192-B033-2AED3B37BC6B}" dt="2021-06-21T20:35:42.945" v="1446" actId="478"/>
          <ac:spMkLst>
            <pc:docMk/>
            <pc:sldMk cId="3792818299" sldId="486"/>
            <ac:spMk id="11" creationId="{D62F2EA6-5E3F-45C5-BE96-3E84C50930A5}"/>
          </ac:spMkLst>
        </pc:spChg>
        <pc:spChg chg="del mod">
          <ac:chgData name="MANUEL ALBERTO GUEVARA  NAJARRO" userId="dc0839a7-ef25-445d-88fe-29223dfab4a5" providerId="ADAL" clId="{259FC2C2-9211-4192-B033-2AED3B37BC6B}" dt="2021-06-21T20:36:03.659" v="1450" actId="478"/>
          <ac:spMkLst>
            <pc:docMk/>
            <pc:sldMk cId="3792818299" sldId="486"/>
            <ac:spMk id="12" creationId="{FCF1E3B3-B920-41FA-9F8D-69F92E00D299}"/>
          </ac:spMkLst>
        </pc:spChg>
        <pc:spChg chg="del mod">
          <ac:chgData name="MANUEL ALBERTO GUEVARA  NAJARRO" userId="dc0839a7-ef25-445d-88fe-29223dfab4a5" providerId="ADAL" clId="{259FC2C2-9211-4192-B033-2AED3B37BC6B}" dt="2021-06-21T20:35:45.084" v="1447" actId="478"/>
          <ac:spMkLst>
            <pc:docMk/>
            <pc:sldMk cId="3792818299" sldId="486"/>
            <ac:spMk id="13" creationId="{68028F5B-B0B0-4F48-825F-F0E76A99FEB8}"/>
          </ac:spMkLst>
        </pc:spChg>
        <pc:spChg chg="mod">
          <ac:chgData name="MANUEL ALBERTO GUEVARA  NAJARRO" userId="dc0839a7-ef25-445d-88fe-29223dfab4a5" providerId="ADAL" clId="{259FC2C2-9211-4192-B033-2AED3B37BC6B}" dt="2021-06-21T20:35:51.741" v="1448" actId="165"/>
          <ac:spMkLst>
            <pc:docMk/>
            <pc:sldMk cId="3792818299" sldId="486"/>
            <ac:spMk id="15" creationId="{25913B29-2F7C-43BA-A58E-3E004EA2605A}"/>
          </ac:spMkLst>
        </pc:spChg>
        <pc:spChg chg="mod">
          <ac:chgData name="MANUEL ALBERTO GUEVARA  NAJARRO" userId="dc0839a7-ef25-445d-88fe-29223dfab4a5" providerId="ADAL" clId="{259FC2C2-9211-4192-B033-2AED3B37BC6B}" dt="2021-06-21T20:35:51.741" v="1448" actId="165"/>
          <ac:spMkLst>
            <pc:docMk/>
            <pc:sldMk cId="3792818299" sldId="486"/>
            <ac:spMk id="16" creationId="{06F29A79-0F8F-42EF-8A3D-142EA14CE47C}"/>
          </ac:spMkLst>
        </pc:spChg>
        <pc:spChg chg="mod">
          <ac:chgData name="MANUEL ALBERTO GUEVARA  NAJARRO" userId="dc0839a7-ef25-445d-88fe-29223dfab4a5" providerId="ADAL" clId="{259FC2C2-9211-4192-B033-2AED3B37BC6B}" dt="2021-06-21T20:35:51.741" v="1448" actId="165"/>
          <ac:spMkLst>
            <pc:docMk/>
            <pc:sldMk cId="3792818299" sldId="486"/>
            <ac:spMk id="17" creationId="{52933E1B-7F4F-4330-84C1-35669A98D1A7}"/>
          </ac:spMkLst>
        </pc:spChg>
        <pc:spChg chg="mod">
          <ac:chgData name="MANUEL ALBERTO GUEVARA  NAJARRO" userId="dc0839a7-ef25-445d-88fe-29223dfab4a5" providerId="ADAL" clId="{259FC2C2-9211-4192-B033-2AED3B37BC6B}" dt="2021-06-21T20:35:51.741" v="1448" actId="165"/>
          <ac:spMkLst>
            <pc:docMk/>
            <pc:sldMk cId="3792818299" sldId="486"/>
            <ac:spMk id="18" creationId="{68027BEE-98B7-4532-921A-1F498FCEEBA8}"/>
          </ac:spMkLst>
        </pc:spChg>
        <pc:spChg chg="mod">
          <ac:chgData name="MANUEL ALBERTO GUEVARA  NAJARRO" userId="dc0839a7-ef25-445d-88fe-29223dfab4a5" providerId="ADAL" clId="{259FC2C2-9211-4192-B033-2AED3B37BC6B}" dt="2021-06-21T20:35:51.741" v="1448" actId="165"/>
          <ac:spMkLst>
            <pc:docMk/>
            <pc:sldMk cId="3792818299" sldId="486"/>
            <ac:spMk id="19" creationId="{1D444702-9B25-49D8-87E5-2A356AA1924D}"/>
          </ac:spMkLst>
        </pc:spChg>
        <pc:spChg chg="mod">
          <ac:chgData name="MANUEL ALBERTO GUEVARA  NAJARRO" userId="dc0839a7-ef25-445d-88fe-29223dfab4a5" providerId="ADAL" clId="{259FC2C2-9211-4192-B033-2AED3B37BC6B}" dt="2021-06-21T20:35:51.741" v="1448" actId="165"/>
          <ac:spMkLst>
            <pc:docMk/>
            <pc:sldMk cId="3792818299" sldId="486"/>
            <ac:spMk id="20" creationId="{84213A22-3819-40DB-8234-4B58F9E31D20}"/>
          </ac:spMkLst>
        </pc:spChg>
        <pc:spChg chg="mod">
          <ac:chgData name="MANUEL ALBERTO GUEVARA  NAJARRO" userId="dc0839a7-ef25-445d-88fe-29223dfab4a5" providerId="ADAL" clId="{259FC2C2-9211-4192-B033-2AED3B37BC6B}" dt="2021-06-21T20:35:51.741" v="1448" actId="165"/>
          <ac:spMkLst>
            <pc:docMk/>
            <pc:sldMk cId="3792818299" sldId="486"/>
            <ac:spMk id="22" creationId="{28FB048F-8A10-4B6F-9155-2E5125C05589}"/>
          </ac:spMkLst>
        </pc:spChg>
        <pc:spChg chg="mod">
          <ac:chgData name="MANUEL ALBERTO GUEVARA  NAJARRO" userId="dc0839a7-ef25-445d-88fe-29223dfab4a5" providerId="ADAL" clId="{259FC2C2-9211-4192-B033-2AED3B37BC6B}" dt="2021-06-21T20:35:51.741" v="1448" actId="165"/>
          <ac:spMkLst>
            <pc:docMk/>
            <pc:sldMk cId="3792818299" sldId="486"/>
            <ac:spMk id="23" creationId="{B6AE13FD-1E8D-456B-8F0E-6DBB425D6175}"/>
          </ac:spMkLst>
        </pc:spChg>
        <pc:spChg chg="mod">
          <ac:chgData name="MANUEL ALBERTO GUEVARA  NAJARRO" userId="dc0839a7-ef25-445d-88fe-29223dfab4a5" providerId="ADAL" clId="{259FC2C2-9211-4192-B033-2AED3B37BC6B}" dt="2021-06-21T20:35:51.741" v="1448" actId="165"/>
          <ac:spMkLst>
            <pc:docMk/>
            <pc:sldMk cId="3792818299" sldId="486"/>
            <ac:spMk id="24" creationId="{4B413A43-ED9D-4F9D-8948-C3E022F576AF}"/>
          </ac:spMkLst>
        </pc:spChg>
        <pc:spChg chg="mod">
          <ac:chgData name="MANUEL ALBERTO GUEVARA  NAJARRO" userId="dc0839a7-ef25-445d-88fe-29223dfab4a5" providerId="ADAL" clId="{259FC2C2-9211-4192-B033-2AED3B37BC6B}" dt="2021-06-21T20:35:51.741" v="1448" actId="165"/>
          <ac:spMkLst>
            <pc:docMk/>
            <pc:sldMk cId="3792818299" sldId="486"/>
            <ac:spMk id="25" creationId="{8712CE23-4CA4-48D5-BAC8-06BAACB98B47}"/>
          </ac:spMkLst>
        </pc:spChg>
        <pc:spChg chg="mod">
          <ac:chgData name="MANUEL ALBERTO GUEVARA  NAJARRO" userId="dc0839a7-ef25-445d-88fe-29223dfab4a5" providerId="ADAL" clId="{259FC2C2-9211-4192-B033-2AED3B37BC6B}" dt="2021-06-21T20:35:51.741" v="1448" actId="165"/>
          <ac:spMkLst>
            <pc:docMk/>
            <pc:sldMk cId="3792818299" sldId="486"/>
            <ac:spMk id="26" creationId="{7DF272DA-F611-49C6-91AC-CF062931EA19}"/>
          </ac:spMkLst>
        </pc:spChg>
        <pc:spChg chg="mod">
          <ac:chgData name="MANUEL ALBERTO GUEVARA  NAJARRO" userId="dc0839a7-ef25-445d-88fe-29223dfab4a5" providerId="ADAL" clId="{259FC2C2-9211-4192-B033-2AED3B37BC6B}" dt="2021-06-21T20:35:51.741" v="1448" actId="165"/>
          <ac:spMkLst>
            <pc:docMk/>
            <pc:sldMk cId="3792818299" sldId="486"/>
            <ac:spMk id="27" creationId="{10A29126-185F-4BB3-9E16-D2219CB2123B}"/>
          </ac:spMkLst>
        </pc:spChg>
        <pc:spChg chg="add del mod ord">
          <ac:chgData name="MANUEL ALBERTO GUEVARA  NAJARRO" userId="dc0839a7-ef25-445d-88fe-29223dfab4a5" providerId="ADAL" clId="{259FC2C2-9211-4192-B033-2AED3B37BC6B}" dt="2021-06-21T20:34:45.505" v="1404" actId="478"/>
          <ac:spMkLst>
            <pc:docMk/>
            <pc:sldMk cId="3792818299" sldId="486"/>
            <ac:spMk id="28" creationId="{21886F09-C4CA-47D2-B0FF-2CB1EC85ACCA}"/>
          </ac:spMkLst>
        </pc:spChg>
        <pc:spChg chg="add mod ord">
          <ac:chgData name="MANUEL ALBERTO GUEVARA  NAJARRO" userId="dc0839a7-ef25-445d-88fe-29223dfab4a5" providerId="ADAL" clId="{259FC2C2-9211-4192-B033-2AED3B37BC6B}" dt="2021-06-21T20:34:37.045" v="1400" actId="20577"/>
          <ac:spMkLst>
            <pc:docMk/>
            <pc:sldMk cId="3792818299" sldId="486"/>
            <ac:spMk id="29" creationId="{E923F191-ADA5-407E-BADE-6704F813E24A}"/>
          </ac:spMkLst>
        </pc:spChg>
        <pc:spChg chg="add mod">
          <ac:chgData name="MANUEL ALBERTO GUEVARA  NAJARRO" userId="dc0839a7-ef25-445d-88fe-29223dfab4a5" providerId="ADAL" clId="{259FC2C2-9211-4192-B033-2AED3B37BC6B}" dt="2021-06-21T20:51:15.070" v="1777" actId="20577"/>
          <ac:spMkLst>
            <pc:docMk/>
            <pc:sldMk cId="3792818299" sldId="486"/>
            <ac:spMk id="31" creationId="{D7660AED-0D03-4071-9C0A-E0FD8364175C}"/>
          </ac:spMkLst>
        </pc:spChg>
        <pc:spChg chg="mod">
          <ac:chgData name="MANUEL ALBERTO GUEVARA  NAJARRO" userId="dc0839a7-ef25-445d-88fe-29223dfab4a5" providerId="ADAL" clId="{259FC2C2-9211-4192-B033-2AED3B37BC6B}" dt="2021-06-21T20:37:27.680" v="1503"/>
          <ac:spMkLst>
            <pc:docMk/>
            <pc:sldMk cId="3792818299" sldId="486"/>
            <ac:spMk id="33" creationId="{2106DC33-E82F-456A-AA7D-F152111E6123}"/>
          </ac:spMkLst>
        </pc:spChg>
        <pc:spChg chg="mod">
          <ac:chgData name="MANUEL ALBERTO GUEVARA  NAJARRO" userId="dc0839a7-ef25-445d-88fe-29223dfab4a5" providerId="ADAL" clId="{259FC2C2-9211-4192-B033-2AED3B37BC6B}" dt="2021-06-21T20:37:27.680" v="1503"/>
          <ac:spMkLst>
            <pc:docMk/>
            <pc:sldMk cId="3792818299" sldId="486"/>
            <ac:spMk id="34" creationId="{45677816-4F6B-42FF-90C3-5989673817A7}"/>
          </ac:spMkLst>
        </pc:spChg>
        <pc:spChg chg="mod">
          <ac:chgData name="MANUEL ALBERTO GUEVARA  NAJARRO" userId="dc0839a7-ef25-445d-88fe-29223dfab4a5" providerId="ADAL" clId="{259FC2C2-9211-4192-B033-2AED3B37BC6B}" dt="2021-06-21T20:37:27.680" v="1503"/>
          <ac:spMkLst>
            <pc:docMk/>
            <pc:sldMk cId="3792818299" sldId="486"/>
            <ac:spMk id="35" creationId="{68BBFD59-5D1E-4859-BBB8-108295D193F3}"/>
          </ac:spMkLst>
        </pc:spChg>
        <pc:spChg chg="mod">
          <ac:chgData name="MANUEL ALBERTO GUEVARA  NAJARRO" userId="dc0839a7-ef25-445d-88fe-29223dfab4a5" providerId="ADAL" clId="{259FC2C2-9211-4192-B033-2AED3B37BC6B}" dt="2021-06-21T20:40:09.994" v="1578" actId="33524"/>
          <ac:spMkLst>
            <pc:docMk/>
            <pc:sldMk cId="3792818299" sldId="486"/>
            <ac:spMk id="40" creationId="{B179D5EA-69B8-4F01-8DE0-5F1A536912FB}"/>
          </ac:spMkLst>
        </pc:spChg>
        <pc:spChg chg="mod">
          <ac:chgData name="MANUEL ALBERTO GUEVARA  NAJARRO" userId="dc0839a7-ef25-445d-88fe-29223dfab4a5" providerId="ADAL" clId="{259FC2C2-9211-4192-B033-2AED3B37BC6B}" dt="2021-06-21T20:39:34.414" v="1570" actId="14100"/>
          <ac:spMkLst>
            <pc:docMk/>
            <pc:sldMk cId="3792818299" sldId="486"/>
            <ac:spMk id="41" creationId="{4AB5027F-83AC-423E-81F3-4DB20DADE3CF}"/>
          </ac:spMkLst>
        </pc:spChg>
        <pc:spChg chg="mod">
          <ac:chgData name="MANUEL ALBERTO GUEVARA  NAJARRO" userId="dc0839a7-ef25-445d-88fe-29223dfab4a5" providerId="ADAL" clId="{259FC2C2-9211-4192-B033-2AED3B37BC6B}" dt="2021-06-21T20:38:47.914" v="1537" actId="207"/>
          <ac:spMkLst>
            <pc:docMk/>
            <pc:sldMk cId="3792818299" sldId="486"/>
            <ac:spMk id="42" creationId="{9AC16476-C8E0-4A97-A3FE-331BFD664D8F}"/>
          </ac:spMkLst>
        </pc:spChg>
        <pc:spChg chg="mod">
          <ac:chgData name="MANUEL ALBERTO GUEVARA  NAJARRO" userId="dc0839a7-ef25-445d-88fe-29223dfab4a5" providerId="ADAL" clId="{259FC2C2-9211-4192-B033-2AED3B37BC6B}" dt="2021-06-21T20:39:08.534" v="1553" actId="20577"/>
          <ac:spMkLst>
            <pc:docMk/>
            <pc:sldMk cId="3792818299" sldId="486"/>
            <ac:spMk id="43" creationId="{3795E33F-6A3F-46D3-A576-166CE70EFDBD}"/>
          </ac:spMkLst>
        </pc:spChg>
        <pc:spChg chg="mod">
          <ac:chgData name="MANUEL ALBERTO GUEVARA  NAJARRO" userId="dc0839a7-ef25-445d-88fe-29223dfab4a5" providerId="ADAL" clId="{259FC2C2-9211-4192-B033-2AED3B37BC6B}" dt="2021-06-21T20:40:23.264" v="1584" actId="1035"/>
          <ac:spMkLst>
            <pc:docMk/>
            <pc:sldMk cId="3792818299" sldId="486"/>
            <ac:spMk id="46" creationId="{9A170F2E-5BDF-4A77-8383-19E7C5A38678}"/>
          </ac:spMkLst>
        </pc:spChg>
        <pc:spChg chg="mod">
          <ac:chgData name="MANUEL ALBERTO GUEVARA  NAJARRO" userId="dc0839a7-ef25-445d-88fe-29223dfab4a5" providerId="ADAL" clId="{259FC2C2-9211-4192-B033-2AED3B37BC6B}" dt="2021-06-21T20:39:38.694" v="1571" actId="14100"/>
          <ac:spMkLst>
            <pc:docMk/>
            <pc:sldMk cId="3792818299" sldId="486"/>
            <ac:spMk id="47" creationId="{9CF95B25-B649-42F6-A859-2BDB8695DE9F}"/>
          </ac:spMkLst>
        </pc:spChg>
        <pc:spChg chg="mod">
          <ac:chgData name="MANUEL ALBERTO GUEVARA  NAJARRO" userId="dc0839a7-ef25-445d-88fe-29223dfab4a5" providerId="ADAL" clId="{259FC2C2-9211-4192-B033-2AED3B37BC6B}" dt="2021-06-21T20:38:04.625" v="1530" actId="207"/>
          <ac:spMkLst>
            <pc:docMk/>
            <pc:sldMk cId="3792818299" sldId="486"/>
            <ac:spMk id="48" creationId="{96DB0810-C0A4-470A-A69B-6408AF0D9347}"/>
          </ac:spMkLst>
        </pc:spChg>
        <pc:spChg chg="mod">
          <ac:chgData name="MANUEL ALBERTO GUEVARA  NAJARRO" userId="dc0839a7-ef25-445d-88fe-29223dfab4a5" providerId="ADAL" clId="{259FC2C2-9211-4192-B033-2AED3B37BC6B}" dt="2021-06-21T20:40:27.274" v="1594" actId="20577"/>
          <ac:spMkLst>
            <pc:docMk/>
            <pc:sldMk cId="3792818299" sldId="486"/>
            <ac:spMk id="49" creationId="{5C6FB989-EA43-4A65-89C8-05CED850A7FD}"/>
          </ac:spMkLst>
        </pc:spChg>
        <pc:grpChg chg="add del mod">
          <ac:chgData name="MANUEL ALBERTO GUEVARA  NAJARRO" userId="dc0839a7-ef25-445d-88fe-29223dfab4a5" providerId="ADAL" clId="{259FC2C2-9211-4192-B033-2AED3B37BC6B}" dt="2021-06-21T20:35:51.741" v="1448" actId="165"/>
          <ac:grpSpMkLst>
            <pc:docMk/>
            <pc:sldMk cId="3792818299" sldId="486"/>
            <ac:grpSpMk id="2" creationId="{396E8210-05C5-4B87-8A9A-51D8FAB179A9}"/>
          </ac:grpSpMkLst>
        </pc:grpChg>
        <pc:grpChg chg="add mod topLvl">
          <ac:chgData name="MANUEL ALBERTO GUEVARA  NAJARRO" userId="dc0839a7-ef25-445d-88fe-29223dfab4a5" providerId="ADAL" clId="{259FC2C2-9211-4192-B033-2AED3B37BC6B}" dt="2021-06-21T20:37:37.352" v="1507" actId="164"/>
          <ac:grpSpMkLst>
            <pc:docMk/>
            <pc:sldMk cId="3792818299" sldId="486"/>
            <ac:grpSpMk id="5" creationId="{B09E58E3-8FC6-4762-ADC0-21571DB95283}"/>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14" creationId="{D7006EF2-F3E9-4B3E-9CCE-39DC9336DA10}"/>
          </ac:grpSpMkLst>
        </pc:grpChg>
        <pc:grpChg chg="add del mod topLvl">
          <ac:chgData name="MANUEL ALBERTO GUEVARA  NAJARRO" userId="dc0839a7-ef25-445d-88fe-29223dfab4a5" providerId="ADAL" clId="{259FC2C2-9211-4192-B033-2AED3B37BC6B}" dt="2021-06-21T20:37:01.335" v="1498" actId="478"/>
          <ac:grpSpMkLst>
            <pc:docMk/>
            <pc:sldMk cId="3792818299" sldId="486"/>
            <ac:grpSpMk id="21" creationId="{FD0FEC0B-E02A-4C0C-95BB-222E3B1AFA23}"/>
          </ac:grpSpMkLst>
        </pc:grpChg>
        <pc:grpChg chg="add del mod">
          <ac:chgData name="MANUEL ALBERTO GUEVARA  NAJARRO" userId="dc0839a7-ef25-445d-88fe-29223dfab4a5" providerId="ADAL" clId="{259FC2C2-9211-4192-B033-2AED3B37BC6B}" dt="2021-06-21T20:37:28.801" v="1504"/>
          <ac:grpSpMkLst>
            <pc:docMk/>
            <pc:sldMk cId="3792818299" sldId="486"/>
            <ac:grpSpMk id="32" creationId="{2887DEB5-C3FD-4395-8335-0D1EDAB0EF63}"/>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7" creationId="{2D1205E3-8405-4E57-B4E3-F670332807FC}"/>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38" creationId="{DD2C0332-D26E-4AD7-BCA7-149C3492E30A}"/>
          </ac:grpSpMkLst>
        </pc:grpChg>
        <pc:grpChg chg="mod">
          <ac:chgData name="MANUEL ALBERTO GUEVARA  NAJARRO" userId="dc0839a7-ef25-445d-88fe-29223dfab4a5" providerId="ADAL" clId="{259FC2C2-9211-4192-B033-2AED3B37BC6B}" dt="2021-06-21T20:37:38.104" v="1508"/>
          <ac:grpSpMkLst>
            <pc:docMk/>
            <pc:sldMk cId="3792818299" sldId="486"/>
            <ac:grpSpMk id="39" creationId="{BF9CDFDC-E6F5-4C99-8E9C-7C2305BEFFFE}"/>
          </ac:grpSpMkLst>
        </pc:grpChg>
        <pc:grpChg chg="add mod">
          <ac:chgData name="MANUEL ALBERTO GUEVARA  NAJARRO" userId="dc0839a7-ef25-445d-88fe-29223dfab4a5" providerId="ADAL" clId="{259FC2C2-9211-4192-B033-2AED3B37BC6B}" dt="2021-06-21T20:39:59.974" v="1577" actId="1038"/>
          <ac:grpSpMkLst>
            <pc:docMk/>
            <pc:sldMk cId="3792818299" sldId="486"/>
            <ac:grpSpMk id="44" creationId="{A9F060B7-1389-4FD5-B9FE-64E73E6F3C9C}"/>
          </ac:grpSpMkLst>
        </pc:grpChg>
        <pc:grpChg chg="mod">
          <ac:chgData name="MANUEL ALBERTO GUEVARA  NAJARRO" userId="dc0839a7-ef25-445d-88fe-29223dfab4a5" providerId="ADAL" clId="{259FC2C2-9211-4192-B033-2AED3B37BC6B}" dt="2021-06-21T20:37:56.064" v="1528"/>
          <ac:grpSpMkLst>
            <pc:docMk/>
            <pc:sldMk cId="3792818299" sldId="486"/>
            <ac:grpSpMk id="45" creationId="{61EDB240-B43C-491C-83DF-5CCAEF8F7896}"/>
          </ac:grpSpMkLst>
        </pc:grpChg>
        <pc:graphicFrameChg chg="del mod ord modGraphic">
          <ac:chgData name="MANUEL ALBERTO GUEVARA  NAJARRO" userId="dc0839a7-ef25-445d-88fe-29223dfab4a5" providerId="ADAL" clId="{259FC2C2-9211-4192-B033-2AED3B37BC6B}" dt="2021-06-21T20:38:10.304" v="1531" actId="478"/>
          <ac:graphicFrameMkLst>
            <pc:docMk/>
            <pc:sldMk cId="3792818299" sldId="486"/>
            <ac:graphicFrameMk id="8" creationId="{D38C4774-DAA3-4B7D-9E00-900EF8A611FC}"/>
          </ac:graphicFrameMkLst>
        </pc:graphicFrameChg>
        <pc:picChg chg="add del">
          <ac:chgData name="MANUEL ALBERTO GUEVARA  NAJARRO" userId="dc0839a7-ef25-445d-88fe-29223dfab4a5" providerId="ADAL" clId="{259FC2C2-9211-4192-B033-2AED3B37BC6B}" dt="2021-06-21T20:37:32.386" v="1506"/>
          <ac:picMkLst>
            <pc:docMk/>
            <pc:sldMk cId="3792818299" sldId="486"/>
            <ac:picMk id="36" creationId="{AA089EC7-555E-4B1D-8FC9-62DDB2DD5BE3}"/>
          </ac:picMkLst>
        </pc:picChg>
      </pc:sldChg>
      <pc:sldChg chg="addSp delSp modSp add del mod modClrScheme chgLayout">
        <pc:chgData name="MANUEL ALBERTO GUEVARA  NAJARRO" userId="dc0839a7-ef25-445d-88fe-29223dfab4a5" providerId="ADAL" clId="{259FC2C2-9211-4192-B033-2AED3B37BC6B}" dt="2021-06-23T22:06:14.028" v="2092" actId="47"/>
        <pc:sldMkLst>
          <pc:docMk/>
          <pc:sldMk cId="2396071402" sldId="487"/>
        </pc:sldMkLst>
        <pc:spChg chg="del mod ord">
          <ac:chgData name="MANUEL ALBERTO GUEVARA  NAJARRO" userId="dc0839a7-ef25-445d-88fe-29223dfab4a5" providerId="ADAL" clId="{259FC2C2-9211-4192-B033-2AED3B37BC6B}" dt="2021-06-21T20:28:17.685" v="1272" actId="478"/>
          <ac:spMkLst>
            <pc:docMk/>
            <pc:sldMk cId="2396071402" sldId="487"/>
            <ac:spMk id="2" creationId="{A3E2CE80-7D88-45C7-9209-A87996229F1C}"/>
          </ac:spMkLst>
        </pc:spChg>
        <pc:spChg chg="add mod ord">
          <ac:chgData name="MANUEL ALBERTO GUEVARA  NAJARRO" userId="dc0839a7-ef25-445d-88fe-29223dfab4a5" providerId="ADAL" clId="{259FC2C2-9211-4192-B033-2AED3B37BC6B}" dt="2021-06-21T20:28:15.045" v="1271"/>
          <ac:spMkLst>
            <pc:docMk/>
            <pc:sldMk cId="2396071402" sldId="487"/>
            <ac:spMk id="3" creationId="{AAB6A0D1-6D7D-460F-ACD1-0DDB0986A1CD}"/>
          </ac:spMkLst>
        </pc:spChg>
        <pc:spChg chg="del mod ord">
          <ac:chgData name="MANUEL ALBERTO GUEVARA  NAJARRO" userId="dc0839a7-ef25-445d-88fe-29223dfab4a5" providerId="ADAL" clId="{259FC2C2-9211-4192-B033-2AED3B37BC6B}" dt="2021-06-21T20:28:08.746" v="1268" actId="700"/>
          <ac:spMkLst>
            <pc:docMk/>
            <pc:sldMk cId="2396071402" sldId="487"/>
            <ac:spMk id="4" creationId="{22FAF23F-7554-472A-A5D6-46322134124B}"/>
          </ac:spMkLst>
        </pc:spChg>
        <pc:spChg chg="add del mod ord">
          <ac:chgData name="MANUEL ALBERTO GUEVARA  NAJARRO" userId="dc0839a7-ef25-445d-88fe-29223dfab4a5" providerId="ADAL" clId="{259FC2C2-9211-4192-B033-2AED3B37BC6B}" dt="2021-06-21T20:28:38.825" v="1330" actId="478"/>
          <ac:spMkLst>
            <pc:docMk/>
            <pc:sldMk cId="2396071402" sldId="487"/>
            <ac:spMk id="5" creationId="{9AF5F81A-A67C-4FB1-928C-E81CB1A99D48}"/>
          </ac:spMkLst>
        </pc:spChg>
        <pc:spChg chg="add mod ord">
          <ac:chgData name="MANUEL ALBERTO GUEVARA  NAJARRO" userId="dc0839a7-ef25-445d-88fe-29223dfab4a5" providerId="ADAL" clId="{259FC2C2-9211-4192-B033-2AED3B37BC6B}" dt="2021-06-21T20:28:30.376" v="1329" actId="20577"/>
          <ac:spMkLst>
            <pc:docMk/>
            <pc:sldMk cId="2396071402" sldId="487"/>
            <ac:spMk id="7" creationId="{3B42E46F-4B36-4693-B7C9-FA0720835F98}"/>
          </ac:spMkLst>
        </pc:spChg>
        <pc:graphicFrameChg chg="mod">
          <ac:chgData name="MANUEL ALBERTO GUEVARA  NAJARRO" userId="dc0839a7-ef25-445d-88fe-29223dfab4a5" providerId="ADAL" clId="{259FC2C2-9211-4192-B033-2AED3B37BC6B}" dt="2021-06-21T20:29:41.366" v="1342" actId="207"/>
          <ac:graphicFrameMkLst>
            <pc:docMk/>
            <pc:sldMk cId="2396071402" sldId="487"/>
            <ac:graphicFrameMk id="6" creationId="{00000000-0000-0000-0000-000000000000}"/>
          </ac:graphicFrameMkLst>
        </pc:graphicFrameChg>
      </pc:sldChg>
      <pc:sldChg chg="modSp mod">
        <pc:chgData name="MANUEL ALBERTO GUEVARA  NAJARRO" userId="dc0839a7-ef25-445d-88fe-29223dfab4a5" providerId="ADAL" clId="{259FC2C2-9211-4192-B033-2AED3B37BC6B}" dt="2021-06-30T01:34:33.351" v="2873"/>
        <pc:sldMkLst>
          <pc:docMk/>
          <pc:sldMk cId="2866921917" sldId="563"/>
        </pc:sldMkLst>
        <pc:spChg chg="mod">
          <ac:chgData name="MANUEL ALBERTO GUEVARA  NAJARRO" userId="dc0839a7-ef25-445d-88fe-29223dfab4a5" providerId="ADAL" clId="{259FC2C2-9211-4192-B033-2AED3B37BC6B}" dt="2021-06-30T01:34:33.351" v="2873"/>
          <ac:spMkLst>
            <pc:docMk/>
            <pc:sldMk cId="2866921917" sldId="563"/>
            <ac:spMk id="2" creationId="{7273257F-D179-0F4C-B01F-BB2035DAEC54}"/>
          </ac:spMkLst>
        </pc:spChg>
      </pc:sldChg>
      <pc:sldChg chg="modSp mod">
        <pc:chgData name="MANUEL ALBERTO GUEVARA  NAJARRO" userId="dc0839a7-ef25-445d-88fe-29223dfab4a5" providerId="ADAL" clId="{259FC2C2-9211-4192-B033-2AED3B37BC6B}" dt="2021-06-30T01:34:59.575" v="2881" actId="6549"/>
        <pc:sldMkLst>
          <pc:docMk/>
          <pc:sldMk cId="1026487" sldId="564"/>
        </pc:sldMkLst>
        <pc:spChg chg="mod">
          <ac:chgData name="MANUEL ALBERTO GUEVARA  NAJARRO" userId="dc0839a7-ef25-445d-88fe-29223dfab4a5" providerId="ADAL" clId="{259FC2C2-9211-4192-B033-2AED3B37BC6B}" dt="2021-06-30T01:34:59.575" v="2881" actId="6549"/>
          <ac:spMkLst>
            <pc:docMk/>
            <pc:sldMk cId="1026487" sldId="564"/>
            <ac:spMk id="2" creationId="{69470D82-C3C2-4243-B13D-0D81D2A1113E}"/>
          </ac:spMkLst>
        </pc:spChg>
        <pc:spChg chg="mod">
          <ac:chgData name="MANUEL ALBERTO GUEVARA  NAJARRO" userId="dc0839a7-ef25-445d-88fe-29223dfab4a5" providerId="ADAL" clId="{259FC2C2-9211-4192-B033-2AED3B37BC6B}" dt="2021-06-29T16:47:16.019" v="2139" actId="20577"/>
          <ac:spMkLst>
            <pc:docMk/>
            <pc:sldMk cId="1026487" sldId="564"/>
            <ac:spMk id="5" creationId="{079F80E9-C8D2-8B42-B481-B910D99A780C}"/>
          </ac:spMkLst>
        </pc:spChg>
      </pc:sldChg>
      <pc:sldChg chg="addSp delSp modSp del mod">
        <pc:chgData name="MANUEL ALBERTO GUEVARA  NAJARRO" userId="dc0839a7-ef25-445d-88fe-29223dfab4a5" providerId="ADAL" clId="{259FC2C2-9211-4192-B033-2AED3B37BC6B}" dt="2021-06-23T22:06:14.028" v="2092" actId="47"/>
        <pc:sldMkLst>
          <pc:docMk/>
          <pc:sldMk cId="4066532655" sldId="585"/>
        </pc:sldMkLst>
        <pc:spChg chg="mod">
          <ac:chgData name="MANUEL ALBERTO GUEVARA  NAJARRO" userId="dc0839a7-ef25-445d-88fe-29223dfab4a5" providerId="ADAL" clId="{259FC2C2-9211-4192-B033-2AED3B37BC6B}" dt="2021-06-23T20:31:09.529" v="1895" actId="27636"/>
          <ac:spMkLst>
            <pc:docMk/>
            <pc:sldMk cId="4066532655" sldId="585"/>
            <ac:spMk id="2" creationId="{CDAE26F3-17B7-3A45-84B2-3574E3E55628}"/>
          </ac:spMkLst>
        </pc:spChg>
        <pc:spChg chg="mod">
          <ac:chgData name="MANUEL ALBERTO GUEVARA  NAJARRO" userId="dc0839a7-ef25-445d-88fe-29223dfab4a5" providerId="ADAL" clId="{259FC2C2-9211-4192-B033-2AED3B37BC6B}" dt="2021-06-23T20:05:58.059" v="1815" actId="20577"/>
          <ac:spMkLst>
            <pc:docMk/>
            <pc:sldMk cId="4066532655" sldId="585"/>
            <ac:spMk id="3" creationId="{4AB43E85-BCAE-3E49-9568-7449B516A171}"/>
          </ac:spMkLst>
        </pc:spChg>
        <pc:spChg chg="add del mod">
          <ac:chgData name="MANUEL ALBERTO GUEVARA  NAJARRO" userId="dc0839a7-ef25-445d-88fe-29223dfab4a5" providerId="ADAL" clId="{259FC2C2-9211-4192-B033-2AED3B37BC6B}" dt="2021-06-23T20:33:13.540" v="1938"/>
          <ac:spMkLst>
            <pc:docMk/>
            <pc:sldMk cId="4066532655" sldId="585"/>
            <ac:spMk id="8" creationId="{E362D1CF-DEA4-45A4-ADEA-A1508141C37F}"/>
          </ac:spMkLst>
        </pc:spChg>
        <pc:picChg chg="add del mod modCrop">
          <ac:chgData name="MANUEL ALBERTO GUEVARA  NAJARRO" userId="dc0839a7-ef25-445d-88fe-29223dfab4a5" providerId="ADAL" clId="{259FC2C2-9211-4192-B033-2AED3B37BC6B}" dt="2021-06-23T20:33:12.819" v="1937" actId="21"/>
          <ac:picMkLst>
            <pc:docMk/>
            <pc:sldMk cId="4066532655" sldId="585"/>
            <ac:picMk id="6" creationId="{C827FC31-5B98-4765-855F-0893E4439FF0}"/>
          </ac:picMkLst>
        </pc:picChg>
        <pc:picChg chg="del">
          <ac:chgData name="MANUEL ALBERTO GUEVARA  NAJARRO" userId="dc0839a7-ef25-445d-88fe-29223dfab4a5" providerId="ADAL" clId="{259FC2C2-9211-4192-B033-2AED3B37BC6B}" dt="2021-06-23T20:33:10.149" v="1936" actId="478"/>
          <ac:picMkLst>
            <pc:docMk/>
            <pc:sldMk cId="4066532655" sldId="585"/>
            <ac:picMk id="7" creationId="{90C7522F-18D3-4290-94BE-4B7D2B364283}"/>
          </ac:picMkLst>
        </pc:picChg>
        <pc:picChg chg="add mod">
          <ac:chgData name="MANUEL ALBERTO GUEVARA  NAJARRO" userId="dc0839a7-ef25-445d-88fe-29223dfab4a5" providerId="ADAL" clId="{259FC2C2-9211-4192-B033-2AED3B37BC6B}" dt="2021-06-23T20:33:13.540" v="1938"/>
          <ac:picMkLst>
            <pc:docMk/>
            <pc:sldMk cId="4066532655" sldId="585"/>
            <ac:picMk id="9" creationId="{3EF6ED45-BDB6-47E9-88C9-EBFEEA0111CC}"/>
          </ac:picMkLst>
        </pc:picChg>
      </pc:sldChg>
      <pc:sldChg chg="add del ord">
        <pc:chgData name="MANUEL ALBERTO GUEVARA  NAJARRO" userId="dc0839a7-ef25-445d-88fe-29223dfab4a5" providerId="ADAL" clId="{259FC2C2-9211-4192-B033-2AED3B37BC6B}" dt="2021-06-29T16:53:36.271" v="2160"/>
        <pc:sldMkLst>
          <pc:docMk/>
          <pc:sldMk cId="963236813" sldId="621"/>
        </pc:sldMkLst>
      </pc:sldChg>
      <pc:sldChg chg="del">
        <pc:chgData name="MANUEL ALBERTO GUEVARA  NAJARRO" userId="dc0839a7-ef25-445d-88fe-29223dfab4a5" providerId="ADAL" clId="{259FC2C2-9211-4192-B033-2AED3B37BC6B}" dt="2021-06-21T19:56:18.129" v="379" actId="47"/>
        <pc:sldMkLst>
          <pc:docMk/>
          <pc:sldMk cId="3607512753" sldId="625"/>
        </pc:sldMkLst>
      </pc:sldChg>
      <pc:sldChg chg="addSp delSp modSp del mod">
        <pc:chgData name="MANUEL ALBERTO GUEVARA  NAJARRO" userId="dc0839a7-ef25-445d-88fe-29223dfab4a5" providerId="ADAL" clId="{259FC2C2-9211-4192-B033-2AED3B37BC6B}" dt="2021-06-23T22:06:14.028" v="2092" actId="47"/>
        <pc:sldMkLst>
          <pc:docMk/>
          <pc:sldMk cId="2874552648" sldId="626"/>
        </pc:sldMkLst>
        <pc:spChg chg="del">
          <ac:chgData name="MANUEL ALBERTO GUEVARA  NAJARRO" userId="dc0839a7-ef25-445d-88fe-29223dfab4a5" providerId="ADAL" clId="{259FC2C2-9211-4192-B033-2AED3B37BC6B}" dt="2021-06-21T19:49:18.850" v="132" actId="478"/>
          <ac:spMkLst>
            <pc:docMk/>
            <pc:sldMk cId="2874552648" sldId="626"/>
            <ac:spMk id="2" creationId="{CDAE26F3-17B7-3A45-84B2-3574E3E55628}"/>
          </ac:spMkLst>
        </pc:spChg>
        <pc:spChg chg="mod">
          <ac:chgData name="MANUEL ALBERTO GUEVARA  NAJARRO" userId="dc0839a7-ef25-445d-88fe-29223dfab4a5" providerId="ADAL" clId="{259FC2C2-9211-4192-B033-2AED3B37BC6B}" dt="2021-06-21T19:54:18.079" v="269" actId="313"/>
          <ac:spMkLst>
            <pc:docMk/>
            <pc:sldMk cId="2874552648" sldId="626"/>
            <ac:spMk id="3" creationId="{4AB43E85-BCAE-3E49-9568-7449B516A171}"/>
          </ac:spMkLst>
        </pc:spChg>
        <pc:spChg chg="del">
          <ac:chgData name="MANUEL ALBERTO GUEVARA  NAJARRO" userId="dc0839a7-ef25-445d-88fe-29223dfab4a5" providerId="ADAL" clId="{259FC2C2-9211-4192-B033-2AED3B37BC6B}" dt="2021-06-21T19:49:18.850" v="132" actId="478"/>
          <ac:spMkLst>
            <pc:docMk/>
            <pc:sldMk cId="2874552648" sldId="626"/>
            <ac:spMk id="5" creationId="{07CF08E0-057C-4680-A906-0754EA432F0A}"/>
          </ac:spMkLst>
        </pc:spChg>
        <pc:spChg chg="add del mod">
          <ac:chgData name="MANUEL ALBERTO GUEVARA  NAJARRO" userId="dc0839a7-ef25-445d-88fe-29223dfab4a5" providerId="ADAL" clId="{259FC2C2-9211-4192-B033-2AED3B37BC6B}" dt="2021-06-21T19:49:36.790" v="133" actId="478"/>
          <ac:spMkLst>
            <pc:docMk/>
            <pc:sldMk cId="2874552648" sldId="626"/>
            <ac:spMk id="8" creationId="{B6FF15EC-287D-4857-B260-D34B2AF055D3}"/>
          </ac:spMkLst>
        </pc:spChg>
        <pc:spChg chg="add del mod">
          <ac:chgData name="MANUEL ALBERTO GUEVARA  NAJARRO" userId="dc0839a7-ef25-445d-88fe-29223dfab4a5" providerId="ADAL" clId="{259FC2C2-9211-4192-B033-2AED3B37BC6B}" dt="2021-06-21T19:49:36.790" v="133" actId="478"/>
          <ac:spMkLst>
            <pc:docMk/>
            <pc:sldMk cId="2874552648" sldId="626"/>
            <ac:spMk id="10" creationId="{D09B5315-9B0D-4A52-A4F2-204907BE7909}"/>
          </ac:spMkLst>
        </pc:spChg>
        <pc:spChg chg="add del mod topLvl">
          <ac:chgData name="MANUEL ALBERTO GUEVARA  NAJARRO" userId="dc0839a7-ef25-445d-88fe-29223dfab4a5" providerId="ADAL" clId="{259FC2C2-9211-4192-B033-2AED3B37BC6B}" dt="2021-06-21T19:51:56.109" v="154" actId="478"/>
          <ac:spMkLst>
            <pc:docMk/>
            <pc:sldMk cId="2874552648" sldId="626"/>
            <ac:spMk id="11" creationId="{F1DDB017-3D62-4A16-BD89-9704A1F2075E}"/>
          </ac:spMkLst>
        </pc:spChg>
        <pc:spChg chg="add mod">
          <ac:chgData name="MANUEL ALBERTO GUEVARA  NAJARRO" userId="dc0839a7-ef25-445d-88fe-29223dfab4a5" providerId="ADAL" clId="{259FC2C2-9211-4192-B033-2AED3B37BC6B}" dt="2021-06-21T19:54:15.299" v="267" actId="1038"/>
          <ac:spMkLst>
            <pc:docMk/>
            <pc:sldMk cId="2874552648" sldId="626"/>
            <ac:spMk id="12" creationId="{FF210FD0-0DDB-4112-904F-D9EB6F712E86}"/>
          </ac:spMkLst>
        </pc:spChg>
        <pc:spChg chg="add mod">
          <ac:chgData name="MANUEL ALBERTO GUEVARA  NAJARRO" userId="dc0839a7-ef25-445d-88fe-29223dfab4a5" providerId="ADAL" clId="{259FC2C2-9211-4192-B033-2AED3B37BC6B}" dt="2021-06-21T19:49:49.205" v="138" actId="164"/>
          <ac:spMkLst>
            <pc:docMk/>
            <pc:sldMk cId="2874552648" sldId="626"/>
            <ac:spMk id="13" creationId="{56CFCD75-5741-4EBC-9CFE-77A5807F28F4}"/>
          </ac:spMkLst>
        </pc:spChg>
        <pc:spChg chg="mod">
          <ac:chgData name="MANUEL ALBERTO GUEVARA  NAJARRO" userId="dc0839a7-ef25-445d-88fe-29223dfab4a5" providerId="ADAL" clId="{259FC2C2-9211-4192-B033-2AED3B37BC6B}" dt="2021-06-21T19:52:55.455" v="179" actId="207"/>
          <ac:spMkLst>
            <pc:docMk/>
            <pc:sldMk cId="2874552648" sldId="626"/>
            <ac:spMk id="19" creationId="{7CD6864F-AA9A-4513-8D15-C56B1C549571}"/>
          </ac:spMkLst>
        </pc:spChg>
        <pc:spChg chg="mod">
          <ac:chgData name="MANUEL ALBERTO GUEVARA  NAJARRO" userId="dc0839a7-ef25-445d-88fe-29223dfab4a5" providerId="ADAL" clId="{259FC2C2-9211-4192-B033-2AED3B37BC6B}" dt="2021-06-21T19:53:08.239" v="180" actId="207"/>
          <ac:spMkLst>
            <pc:docMk/>
            <pc:sldMk cId="2874552648" sldId="626"/>
            <ac:spMk id="24" creationId="{80B8BDEE-8A07-474C-A3E6-669FFAC83982}"/>
          </ac:spMkLst>
        </pc:spChg>
        <pc:spChg chg="add mod">
          <ac:chgData name="MANUEL ALBERTO GUEVARA  NAJARRO" userId="dc0839a7-ef25-445d-88fe-29223dfab4a5" providerId="ADAL" clId="{259FC2C2-9211-4192-B033-2AED3B37BC6B}" dt="2021-06-21T19:54:15.299" v="267" actId="1038"/>
          <ac:spMkLst>
            <pc:docMk/>
            <pc:sldMk cId="2874552648" sldId="626"/>
            <ac:spMk id="26" creationId="{39C9FD92-BAF0-4056-BED6-0B24EA44C70A}"/>
          </ac:spMkLst>
        </pc:spChg>
        <pc:spChg chg="add mod">
          <ac:chgData name="MANUEL ALBERTO GUEVARA  NAJARRO" userId="dc0839a7-ef25-445d-88fe-29223dfab4a5" providerId="ADAL" clId="{259FC2C2-9211-4192-B033-2AED3B37BC6B}" dt="2021-06-21T19:54:15.299" v="267" actId="1038"/>
          <ac:spMkLst>
            <pc:docMk/>
            <pc:sldMk cId="2874552648" sldId="626"/>
            <ac:spMk id="27" creationId="{3755AB7E-52FE-4832-83EC-DE58DF84EFCA}"/>
          </ac:spMkLst>
        </pc:spChg>
        <pc:grpChg chg="add mod">
          <ac:chgData name="MANUEL ALBERTO GUEVARA  NAJARRO" userId="dc0839a7-ef25-445d-88fe-29223dfab4a5" providerId="ADAL" clId="{259FC2C2-9211-4192-B033-2AED3B37BC6B}" dt="2021-06-21T19:54:15.299" v="267" actId="1038"/>
          <ac:grpSpMkLst>
            <pc:docMk/>
            <pc:sldMk cId="2874552648" sldId="626"/>
            <ac:grpSpMk id="16" creationId="{4D3C6ADD-D709-42E0-8091-175711AD90D3}"/>
          </ac:grpSpMkLst>
        </pc:grpChg>
        <pc:grpChg chg="add del mod">
          <ac:chgData name="MANUEL ALBERTO GUEVARA  NAJARRO" userId="dc0839a7-ef25-445d-88fe-29223dfab4a5" providerId="ADAL" clId="{259FC2C2-9211-4192-B033-2AED3B37BC6B}" dt="2021-06-21T19:50:25.849" v="147" actId="165"/>
          <ac:grpSpMkLst>
            <pc:docMk/>
            <pc:sldMk cId="2874552648" sldId="626"/>
            <ac:grpSpMk id="17" creationId="{71C2767B-666C-4A14-8532-B8D7E7AD9A46}"/>
          </ac:grpSpMkLst>
        </pc:grpChg>
        <pc:grpChg chg="add mod">
          <ac:chgData name="MANUEL ALBERTO GUEVARA  NAJARRO" userId="dc0839a7-ef25-445d-88fe-29223dfab4a5" providerId="ADAL" clId="{259FC2C2-9211-4192-B033-2AED3B37BC6B}" dt="2021-06-21T19:54:15.299" v="267" actId="1038"/>
          <ac:grpSpMkLst>
            <pc:docMk/>
            <pc:sldMk cId="2874552648" sldId="626"/>
            <ac:grpSpMk id="18" creationId="{BA54A8C7-C645-4DC5-9243-58DC9EA58C3E}"/>
          </ac:grpSpMkLst>
        </pc:grpChg>
        <pc:grpChg chg="add mod">
          <ac:chgData name="MANUEL ALBERTO GUEVARA  NAJARRO" userId="dc0839a7-ef25-445d-88fe-29223dfab4a5" providerId="ADAL" clId="{259FC2C2-9211-4192-B033-2AED3B37BC6B}" dt="2021-06-21T19:54:15.299" v="267" actId="1038"/>
          <ac:grpSpMkLst>
            <pc:docMk/>
            <pc:sldMk cId="2874552648" sldId="626"/>
            <ac:grpSpMk id="23" creationId="{A096AB19-1E40-43DE-BC1D-9BAB0C2EEBF9}"/>
          </ac:grpSpMkLst>
        </pc:grpChg>
        <pc:graphicFrameChg chg="add del mod topLvl modGraphic">
          <ac:chgData name="MANUEL ALBERTO GUEVARA  NAJARRO" userId="dc0839a7-ef25-445d-88fe-29223dfab4a5" providerId="ADAL" clId="{259FC2C2-9211-4192-B033-2AED3B37BC6B}" dt="2021-06-21T19:50:43.070" v="153" actId="478"/>
          <ac:graphicFrameMkLst>
            <pc:docMk/>
            <pc:sldMk cId="2874552648" sldId="626"/>
            <ac:graphicFrameMk id="15" creationId="{D578E052-0DFF-4C80-98F5-2558DBC4C43B}"/>
          </ac:graphicFrameMkLst>
        </pc:graphicFrameChg>
        <pc:picChg chg="del">
          <ac:chgData name="MANUEL ALBERTO GUEVARA  NAJARRO" userId="dc0839a7-ef25-445d-88fe-29223dfab4a5" providerId="ADAL" clId="{259FC2C2-9211-4192-B033-2AED3B37BC6B}" dt="2021-06-21T19:49:18.850" v="132" actId="478"/>
          <ac:picMkLst>
            <pc:docMk/>
            <pc:sldMk cId="2874552648" sldId="626"/>
            <ac:picMk id="7" creationId="{90C7522F-18D3-4290-94BE-4B7D2B364283}"/>
          </ac:picMkLst>
        </pc:picChg>
        <pc:picChg chg="add mod modCrop">
          <ac:chgData name="MANUEL ALBERTO GUEVARA  NAJARRO" userId="dc0839a7-ef25-445d-88fe-29223dfab4a5" providerId="ADAL" clId="{259FC2C2-9211-4192-B033-2AED3B37BC6B}" dt="2021-06-21T19:52:46.430" v="178" actId="14100"/>
          <ac:picMkLst>
            <pc:docMk/>
            <pc:sldMk cId="2874552648" sldId="626"/>
            <ac:picMk id="14" creationId="{160A5C21-601C-42A3-A44A-328E1234E45A}"/>
          </ac:picMkLst>
        </pc:picChg>
        <pc:picChg chg="mod">
          <ac:chgData name="MANUEL ALBERTO GUEVARA  NAJARRO" userId="dc0839a7-ef25-445d-88fe-29223dfab4a5" providerId="ADAL" clId="{259FC2C2-9211-4192-B033-2AED3B37BC6B}" dt="2021-06-21T19:52:25.529" v="162" actId="14826"/>
          <ac:picMkLst>
            <pc:docMk/>
            <pc:sldMk cId="2874552648" sldId="626"/>
            <ac:picMk id="20" creationId="{3DBDCC46-3B6D-4254-98BE-5A3FC74C3A49}"/>
          </ac:picMkLst>
        </pc:picChg>
        <pc:picChg chg="add del">
          <ac:chgData name="MANUEL ALBERTO GUEVARA  NAJARRO" userId="dc0839a7-ef25-445d-88fe-29223dfab4a5" providerId="ADAL" clId="{259FC2C2-9211-4192-B033-2AED3B37BC6B}" dt="2021-06-21T19:50:19.750" v="146"/>
          <ac:picMkLst>
            <pc:docMk/>
            <pc:sldMk cId="2874552648" sldId="626"/>
            <ac:picMk id="21" creationId="{7279C32C-2EE0-4058-8C98-61D295909463}"/>
          </ac:picMkLst>
        </pc:picChg>
        <pc:picChg chg="add del mod">
          <ac:chgData name="MANUEL ALBERTO GUEVARA  NAJARRO" userId="dc0839a7-ef25-445d-88fe-29223dfab4a5" providerId="ADAL" clId="{259FC2C2-9211-4192-B033-2AED3B37BC6B}" dt="2021-06-21T19:50:39.250" v="152" actId="478"/>
          <ac:picMkLst>
            <pc:docMk/>
            <pc:sldMk cId="2874552648" sldId="626"/>
            <ac:picMk id="22" creationId="{7F5CE49F-0D0F-4F77-9042-458CAB5BFC00}"/>
          </ac:picMkLst>
        </pc:picChg>
        <pc:picChg chg="mod">
          <ac:chgData name="MANUEL ALBERTO GUEVARA  NAJARRO" userId="dc0839a7-ef25-445d-88fe-29223dfab4a5" providerId="ADAL" clId="{259FC2C2-9211-4192-B033-2AED3B37BC6B}" dt="2021-06-21T19:51:58.210" v="155"/>
          <ac:picMkLst>
            <pc:docMk/>
            <pc:sldMk cId="2874552648" sldId="626"/>
            <ac:picMk id="25" creationId="{A27B44C3-4970-4B00-AE75-7C9B0AB09643}"/>
          </ac:picMkLst>
        </pc:picChg>
      </pc:sldChg>
      <pc:sldChg chg="addSp delSp modSp del mod">
        <pc:chgData name="MANUEL ALBERTO GUEVARA  NAJARRO" userId="dc0839a7-ef25-445d-88fe-29223dfab4a5" providerId="ADAL" clId="{259FC2C2-9211-4192-B033-2AED3B37BC6B}" dt="2021-06-23T22:06:14.028" v="2092" actId="47"/>
        <pc:sldMkLst>
          <pc:docMk/>
          <pc:sldMk cId="2932305907" sldId="630"/>
        </pc:sldMkLst>
        <pc:spChg chg="mod">
          <ac:chgData name="MANUEL ALBERTO GUEVARA  NAJARRO" userId="dc0839a7-ef25-445d-88fe-29223dfab4a5" providerId="ADAL" clId="{259FC2C2-9211-4192-B033-2AED3B37BC6B}" dt="2021-06-21T19:56:27.039" v="380"/>
          <ac:spMkLst>
            <pc:docMk/>
            <pc:sldMk cId="2932305907" sldId="630"/>
            <ac:spMk id="3" creationId="{4AB43E85-BCAE-3E49-9568-7449B516A171}"/>
          </ac:spMkLst>
        </pc:spChg>
        <pc:spChg chg="add del mod">
          <ac:chgData name="MANUEL ALBERTO GUEVARA  NAJARRO" userId="dc0839a7-ef25-445d-88fe-29223dfab4a5" providerId="ADAL" clId="{259FC2C2-9211-4192-B033-2AED3B37BC6B}" dt="2021-06-21T20:02:24.488" v="389"/>
          <ac:spMkLst>
            <pc:docMk/>
            <pc:sldMk cId="2932305907" sldId="630"/>
            <ac:spMk id="16" creationId="{14A4F753-1AC8-485A-90B4-AFA8CB881AF0}"/>
          </ac:spMkLst>
        </pc:spChg>
        <pc:spChg chg="add del mod">
          <ac:chgData name="MANUEL ALBERTO GUEVARA  NAJARRO" userId="dc0839a7-ef25-445d-88fe-29223dfab4a5" providerId="ADAL" clId="{259FC2C2-9211-4192-B033-2AED3B37BC6B}" dt="2021-06-21T20:02:24.488" v="389"/>
          <ac:spMkLst>
            <pc:docMk/>
            <pc:sldMk cId="2932305907" sldId="630"/>
            <ac:spMk id="17" creationId="{58D1AADF-CE11-4915-8494-1D4B6BC09DCD}"/>
          </ac:spMkLst>
        </pc:spChg>
        <pc:spChg chg="add del mod">
          <ac:chgData name="MANUEL ALBERTO GUEVARA  NAJARRO" userId="dc0839a7-ef25-445d-88fe-29223dfab4a5" providerId="ADAL" clId="{259FC2C2-9211-4192-B033-2AED3B37BC6B}" dt="2021-06-21T20:02:24.488" v="389"/>
          <ac:spMkLst>
            <pc:docMk/>
            <pc:sldMk cId="2932305907" sldId="630"/>
            <ac:spMk id="18" creationId="{6C48BED0-0419-423E-AB6A-32D8F20479DD}"/>
          </ac:spMkLst>
        </pc:spChg>
        <pc:spChg chg="add del mod">
          <ac:chgData name="MANUEL ALBERTO GUEVARA  NAJARRO" userId="dc0839a7-ef25-445d-88fe-29223dfab4a5" providerId="ADAL" clId="{259FC2C2-9211-4192-B033-2AED3B37BC6B}" dt="2021-06-21T20:02:24.488" v="389"/>
          <ac:spMkLst>
            <pc:docMk/>
            <pc:sldMk cId="2932305907" sldId="630"/>
            <ac:spMk id="19" creationId="{85472778-0B7A-4798-8738-09D83F23B67D}"/>
          </ac:spMkLst>
        </pc:spChg>
        <pc:spChg chg="add del mod">
          <ac:chgData name="MANUEL ALBERTO GUEVARA  NAJARRO" userId="dc0839a7-ef25-445d-88fe-29223dfab4a5" providerId="ADAL" clId="{259FC2C2-9211-4192-B033-2AED3B37BC6B}" dt="2021-06-21T20:02:24.488" v="389"/>
          <ac:spMkLst>
            <pc:docMk/>
            <pc:sldMk cId="2932305907" sldId="630"/>
            <ac:spMk id="20" creationId="{FCD894F6-BA55-4D8B-8CAC-8AEF43204418}"/>
          </ac:spMkLst>
        </pc:spChg>
        <pc:spChg chg="mod">
          <ac:chgData name="MANUEL ALBERTO GUEVARA  NAJARRO" userId="dc0839a7-ef25-445d-88fe-29223dfab4a5" providerId="ADAL" clId="{259FC2C2-9211-4192-B033-2AED3B37BC6B}" dt="2021-06-21T20:07:50.046" v="658" actId="207"/>
          <ac:spMkLst>
            <pc:docMk/>
            <pc:sldMk cId="2932305907" sldId="630"/>
            <ac:spMk id="22" creationId="{BF3FDF2F-F7AB-461D-87BE-934867551DDF}"/>
          </ac:spMkLst>
        </pc:spChg>
        <pc:spChg chg="del mod">
          <ac:chgData name="MANUEL ALBERTO GUEVARA  NAJARRO" userId="dc0839a7-ef25-445d-88fe-29223dfab4a5" providerId="ADAL" clId="{259FC2C2-9211-4192-B033-2AED3B37BC6B}" dt="2021-06-21T20:05:10.658" v="547" actId="478"/>
          <ac:spMkLst>
            <pc:docMk/>
            <pc:sldMk cId="2932305907" sldId="630"/>
            <ac:spMk id="23" creationId="{F69E616D-B21A-4F48-A518-35BECE6DEE4B}"/>
          </ac:spMkLst>
        </pc:spChg>
        <pc:spChg chg="mod">
          <ac:chgData name="MANUEL ALBERTO GUEVARA  NAJARRO" userId="dc0839a7-ef25-445d-88fe-29223dfab4a5" providerId="ADAL" clId="{259FC2C2-9211-4192-B033-2AED3B37BC6B}" dt="2021-06-21T20:03:42.301" v="395" actId="165"/>
          <ac:spMkLst>
            <pc:docMk/>
            <pc:sldMk cId="2932305907" sldId="630"/>
            <ac:spMk id="24" creationId="{C65D9680-1C8B-442F-B024-022E64C27337}"/>
          </ac:spMkLst>
        </pc:spChg>
        <pc:spChg chg="mod">
          <ac:chgData name="MANUEL ALBERTO GUEVARA  NAJARRO" userId="dc0839a7-ef25-445d-88fe-29223dfab4a5" providerId="ADAL" clId="{259FC2C2-9211-4192-B033-2AED3B37BC6B}" dt="2021-06-21T20:03:42.301" v="395" actId="165"/>
          <ac:spMkLst>
            <pc:docMk/>
            <pc:sldMk cId="2932305907" sldId="630"/>
            <ac:spMk id="25" creationId="{9A778834-05B6-4026-A159-40A33756D19A}"/>
          </ac:spMkLst>
        </pc:spChg>
        <pc:spChg chg="mod">
          <ac:chgData name="MANUEL ALBERTO GUEVARA  NAJARRO" userId="dc0839a7-ef25-445d-88fe-29223dfab4a5" providerId="ADAL" clId="{259FC2C2-9211-4192-B033-2AED3B37BC6B}" dt="2021-06-21T20:05:06.738" v="545" actId="1037"/>
          <ac:spMkLst>
            <pc:docMk/>
            <pc:sldMk cId="2932305907" sldId="630"/>
            <ac:spMk id="26" creationId="{2B8A46FA-6E68-4597-94DF-42B00FBE8478}"/>
          </ac:spMkLst>
        </pc:spChg>
        <pc:spChg chg="del mod">
          <ac:chgData name="MANUEL ALBERTO GUEVARA  NAJARRO" userId="dc0839a7-ef25-445d-88fe-29223dfab4a5" providerId="ADAL" clId="{259FC2C2-9211-4192-B033-2AED3B37BC6B}" dt="2021-06-21T20:04:56.208" v="523" actId="478"/>
          <ac:spMkLst>
            <pc:docMk/>
            <pc:sldMk cId="2932305907" sldId="630"/>
            <ac:spMk id="27" creationId="{95C09116-CA3E-49F5-9FAD-716E1FC8C178}"/>
          </ac:spMkLst>
        </pc:spChg>
        <pc:spChg chg="mod">
          <ac:chgData name="MANUEL ALBERTO GUEVARA  NAJARRO" userId="dc0839a7-ef25-445d-88fe-29223dfab4a5" providerId="ADAL" clId="{259FC2C2-9211-4192-B033-2AED3B37BC6B}" dt="2021-06-21T20:03:42.301" v="395" actId="165"/>
          <ac:spMkLst>
            <pc:docMk/>
            <pc:sldMk cId="2932305907" sldId="630"/>
            <ac:spMk id="29" creationId="{A5633DEE-EC4B-4404-912B-D075D92D4ED1}"/>
          </ac:spMkLst>
        </pc:spChg>
        <pc:spChg chg="mod">
          <ac:chgData name="MANUEL ALBERTO GUEVARA  NAJARRO" userId="dc0839a7-ef25-445d-88fe-29223dfab4a5" providerId="ADAL" clId="{259FC2C2-9211-4192-B033-2AED3B37BC6B}" dt="2021-06-21T20:03:42.301" v="395" actId="165"/>
          <ac:spMkLst>
            <pc:docMk/>
            <pc:sldMk cId="2932305907" sldId="630"/>
            <ac:spMk id="30" creationId="{BA599A71-5B72-41B9-8EFB-C95F20662503}"/>
          </ac:spMkLst>
        </pc:spChg>
        <pc:spChg chg="mod">
          <ac:chgData name="MANUEL ALBERTO GUEVARA  NAJARRO" userId="dc0839a7-ef25-445d-88fe-29223dfab4a5" providerId="ADAL" clId="{259FC2C2-9211-4192-B033-2AED3B37BC6B}" dt="2021-06-21T20:03:42.301" v="395" actId="165"/>
          <ac:spMkLst>
            <pc:docMk/>
            <pc:sldMk cId="2932305907" sldId="630"/>
            <ac:spMk id="31" creationId="{A8D3455E-D73E-48C4-B62C-7DD1590966ED}"/>
          </ac:spMkLst>
        </pc:spChg>
        <pc:spChg chg="mod">
          <ac:chgData name="MANUEL ALBERTO GUEVARA  NAJARRO" userId="dc0839a7-ef25-445d-88fe-29223dfab4a5" providerId="ADAL" clId="{259FC2C2-9211-4192-B033-2AED3B37BC6B}" dt="2021-06-21T20:03:42.301" v="395" actId="165"/>
          <ac:spMkLst>
            <pc:docMk/>
            <pc:sldMk cId="2932305907" sldId="630"/>
            <ac:spMk id="32" creationId="{285713F8-2B6D-472E-90A9-B5D77045197F}"/>
          </ac:spMkLst>
        </pc:spChg>
        <pc:spChg chg="mod">
          <ac:chgData name="MANUEL ALBERTO GUEVARA  NAJARRO" userId="dc0839a7-ef25-445d-88fe-29223dfab4a5" providerId="ADAL" clId="{259FC2C2-9211-4192-B033-2AED3B37BC6B}" dt="2021-06-21T20:04:35.218" v="494" actId="790"/>
          <ac:spMkLst>
            <pc:docMk/>
            <pc:sldMk cId="2932305907" sldId="630"/>
            <ac:spMk id="33" creationId="{7EE0CEAB-DBE9-4DA3-8C0A-CADC992FE65D}"/>
          </ac:spMkLst>
        </pc:spChg>
        <pc:spChg chg="mod">
          <ac:chgData name="MANUEL ALBERTO GUEVARA  NAJARRO" userId="dc0839a7-ef25-445d-88fe-29223dfab4a5" providerId="ADAL" clId="{259FC2C2-9211-4192-B033-2AED3B37BC6B}" dt="2021-06-21T20:07:55.597" v="659" actId="207"/>
          <ac:spMkLst>
            <pc:docMk/>
            <pc:sldMk cId="2932305907" sldId="630"/>
            <ac:spMk id="35" creationId="{9ECC18B9-FBE4-408A-90E7-0FB07DDD589C}"/>
          </ac:spMkLst>
        </pc:spChg>
        <pc:spChg chg="mod">
          <ac:chgData name="MANUEL ALBERTO GUEVARA  NAJARRO" userId="dc0839a7-ef25-445d-88fe-29223dfab4a5" providerId="ADAL" clId="{259FC2C2-9211-4192-B033-2AED3B37BC6B}" dt="2021-06-21T20:09:41.217" v="819" actId="1037"/>
          <ac:spMkLst>
            <pc:docMk/>
            <pc:sldMk cId="2932305907" sldId="630"/>
            <ac:spMk id="36" creationId="{1983A7B0-0147-4593-81CA-6CFABD2340ED}"/>
          </ac:spMkLst>
        </pc:spChg>
        <pc:spChg chg="mod">
          <ac:chgData name="MANUEL ALBERTO GUEVARA  NAJARRO" userId="dc0839a7-ef25-445d-88fe-29223dfab4a5" providerId="ADAL" clId="{259FC2C2-9211-4192-B033-2AED3B37BC6B}" dt="2021-06-21T20:03:42.301" v="395" actId="165"/>
          <ac:spMkLst>
            <pc:docMk/>
            <pc:sldMk cId="2932305907" sldId="630"/>
            <ac:spMk id="37" creationId="{1BEFC7F3-2DD1-43C4-A58B-41D6A41F9355}"/>
          </ac:spMkLst>
        </pc:spChg>
        <pc:spChg chg="mod">
          <ac:chgData name="MANUEL ALBERTO GUEVARA  NAJARRO" userId="dc0839a7-ef25-445d-88fe-29223dfab4a5" providerId="ADAL" clId="{259FC2C2-9211-4192-B033-2AED3B37BC6B}" dt="2021-06-21T20:03:42.301" v="395" actId="165"/>
          <ac:spMkLst>
            <pc:docMk/>
            <pc:sldMk cId="2932305907" sldId="630"/>
            <ac:spMk id="38" creationId="{5B90A5C4-FD4F-48B5-8A54-03D111BA2C03}"/>
          </ac:spMkLst>
        </pc:spChg>
        <pc:spChg chg="del">
          <ac:chgData name="MANUEL ALBERTO GUEVARA  NAJARRO" userId="dc0839a7-ef25-445d-88fe-29223dfab4a5" providerId="ADAL" clId="{259FC2C2-9211-4192-B033-2AED3B37BC6B}" dt="2021-06-21T19:56:30.499" v="381" actId="478"/>
          <ac:spMkLst>
            <pc:docMk/>
            <pc:sldMk cId="2932305907" sldId="630"/>
            <ac:spMk id="39" creationId="{ACC695CE-44CC-4B6E-A480-F9F483B6AB96}"/>
          </ac:spMkLst>
        </pc:spChg>
        <pc:spChg chg="del">
          <ac:chgData name="MANUEL ALBERTO GUEVARA  NAJARRO" userId="dc0839a7-ef25-445d-88fe-29223dfab4a5" providerId="ADAL" clId="{259FC2C2-9211-4192-B033-2AED3B37BC6B}" dt="2021-06-21T19:56:30.499" v="381" actId="478"/>
          <ac:spMkLst>
            <pc:docMk/>
            <pc:sldMk cId="2932305907" sldId="630"/>
            <ac:spMk id="40" creationId="{C355B0CF-6879-4060-9B65-E091EA5B23D9}"/>
          </ac:spMkLst>
        </pc:spChg>
        <pc:spChg chg="mod">
          <ac:chgData name="MANUEL ALBERTO GUEVARA  NAJARRO" userId="dc0839a7-ef25-445d-88fe-29223dfab4a5" providerId="ADAL" clId="{259FC2C2-9211-4192-B033-2AED3B37BC6B}" dt="2021-06-21T20:05:39.718" v="562" actId="20577"/>
          <ac:spMkLst>
            <pc:docMk/>
            <pc:sldMk cId="2932305907" sldId="630"/>
            <ac:spMk id="41" creationId="{08A73305-CD87-4A31-91FB-BA0678A4D2E9}"/>
          </ac:spMkLst>
        </pc:spChg>
        <pc:spChg chg="del">
          <ac:chgData name="MANUEL ALBERTO GUEVARA  NAJARRO" userId="dc0839a7-ef25-445d-88fe-29223dfab4a5" providerId="ADAL" clId="{259FC2C2-9211-4192-B033-2AED3B37BC6B}" dt="2021-06-21T19:56:30.499" v="381" actId="478"/>
          <ac:spMkLst>
            <pc:docMk/>
            <pc:sldMk cId="2932305907" sldId="630"/>
            <ac:spMk id="42" creationId="{E7D2B2B0-17C2-4943-8E20-4437192CAD2F}"/>
          </ac:spMkLst>
        </pc:spChg>
        <pc:spChg chg="del">
          <ac:chgData name="MANUEL ALBERTO GUEVARA  NAJARRO" userId="dc0839a7-ef25-445d-88fe-29223dfab4a5" providerId="ADAL" clId="{259FC2C2-9211-4192-B033-2AED3B37BC6B}" dt="2021-06-21T19:56:30.499" v="381" actId="478"/>
          <ac:spMkLst>
            <pc:docMk/>
            <pc:sldMk cId="2932305907" sldId="630"/>
            <ac:spMk id="43" creationId="{F924FD13-0A7D-416A-BA1A-CB3B19374B83}"/>
          </ac:spMkLst>
        </pc:spChg>
        <pc:spChg chg="add mod topLvl">
          <ac:chgData name="MANUEL ALBERTO GUEVARA  NAJARRO" userId="dc0839a7-ef25-445d-88fe-29223dfab4a5" providerId="ADAL" clId="{259FC2C2-9211-4192-B033-2AED3B37BC6B}" dt="2021-06-21T20:08:14.537" v="679" actId="1035"/>
          <ac:spMkLst>
            <pc:docMk/>
            <pc:sldMk cId="2932305907" sldId="630"/>
            <ac:spMk id="44" creationId="{E4F12F6E-E788-48E8-B3B7-DE4794D536B8}"/>
          </ac:spMkLst>
        </pc:spChg>
        <pc:spChg chg="del">
          <ac:chgData name="MANUEL ALBERTO GUEVARA  NAJARRO" userId="dc0839a7-ef25-445d-88fe-29223dfab4a5" providerId="ADAL" clId="{259FC2C2-9211-4192-B033-2AED3B37BC6B}" dt="2021-06-21T19:56:30.499" v="381" actId="478"/>
          <ac:spMkLst>
            <pc:docMk/>
            <pc:sldMk cId="2932305907" sldId="630"/>
            <ac:spMk id="45" creationId="{A11AFCFC-2540-47C6-B450-9F3938378212}"/>
          </ac:spMkLst>
        </pc:spChg>
        <pc:spChg chg="mod">
          <ac:chgData name="MANUEL ALBERTO GUEVARA  NAJARRO" userId="dc0839a7-ef25-445d-88fe-29223dfab4a5" providerId="ADAL" clId="{259FC2C2-9211-4192-B033-2AED3B37BC6B}" dt="2021-06-21T20:05:20.578" v="548"/>
          <ac:spMkLst>
            <pc:docMk/>
            <pc:sldMk cId="2932305907" sldId="630"/>
            <ac:spMk id="47" creationId="{18BC1B1E-EAFA-438F-A78A-DCDE244F0D76}"/>
          </ac:spMkLst>
        </pc:spChg>
        <pc:spChg chg="del">
          <ac:chgData name="MANUEL ALBERTO GUEVARA  NAJARRO" userId="dc0839a7-ef25-445d-88fe-29223dfab4a5" providerId="ADAL" clId="{259FC2C2-9211-4192-B033-2AED3B37BC6B}" dt="2021-06-21T19:56:30.499" v="381" actId="478"/>
          <ac:spMkLst>
            <pc:docMk/>
            <pc:sldMk cId="2932305907" sldId="630"/>
            <ac:spMk id="48" creationId="{623F76FC-39AA-46BA-9428-0000BF320917}"/>
          </ac:spMkLst>
        </pc:spChg>
        <pc:spChg chg="mod">
          <ac:chgData name="MANUEL ALBERTO GUEVARA  NAJARRO" userId="dc0839a7-ef25-445d-88fe-29223dfab4a5" providerId="ADAL" clId="{259FC2C2-9211-4192-B033-2AED3B37BC6B}" dt="2021-06-21T20:05:20.578" v="548"/>
          <ac:spMkLst>
            <pc:docMk/>
            <pc:sldMk cId="2932305907" sldId="630"/>
            <ac:spMk id="49" creationId="{73014376-CE87-41A9-87BB-18B9D1369975}"/>
          </ac:spMkLst>
        </pc:spChg>
        <pc:spChg chg="mod">
          <ac:chgData name="MANUEL ALBERTO GUEVARA  NAJARRO" userId="dc0839a7-ef25-445d-88fe-29223dfab4a5" providerId="ADAL" clId="{259FC2C2-9211-4192-B033-2AED3B37BC6B}" dt="2021-06-21T20:05:20.578" v="548"/>
          <ac:spMkLst>
            <pc:docMk/>
            <pc:sldMk cId="2932305907" sldId="630"/>
            <ac:spMk id="50" creationId="{47534C8E-F79B-4C15-909F-80F7B4C96CDA}"/>
          </ac:spMkLst>
        </pc:spChg>
        <pc:spChg chg="del">
          <ac:chgData name="MANUEL ALBERTO GUEVARA  NAJARRO" userId="dc0839a7-ef25-445d-88fe-29223dfab4a5" providerId="ADAL" clId="{259FC2C2-9211-4192-B033-2AED3B37BC6B}" dt="2021-06-21T19:56:30.499" v="381" actId="478"/>
          <ac:spMkLst>
            <pc:docMk/>
            <pc:sldMk cId="2932305907" sldId="630"/>
            <ac:spMk id="55" creationId="{44EFE15E-4CBC-4AC5-974A-C4C18972DD37}"/>
          </ac:spMkLst>
        </pc:spChg>
        <pc:spChg chg="del">
          <ac:chgData name="MANUEL ALBERTO GUEVARA  NAJARRO" userId="dc0839a7-ef25-445d-88fe-29223dfab4a5" providerId="ADAL" clId="{259FC2C2-9211-4192-B033-2AED3B37BC6B}" dt="2021-06-21T19:56:30.499" v="381" actId="478"/>
          <ac:spMkLst>
            <pc:docMk/>
            <pc:sldMk cId="2932305907" sldId="630"/>
            <ac:spMk id="56" creationId="{DAEE2C90-2FD8-4EA6-AA4D-843E87469421}"/>
          </ac:spMkLst>
        </pc:spChg>
        <pc:spChg chg="mod">
          <ac:chgData name="MANUEL ALBERTO GUEVARA  NAJARRO" userId="dc0839a7-ef25-445d-88fe-29223dfab4a5" providerId="ADAL" clId="{259FC2C2-9211-4192-B033-2AED3B37BC6B}" dt="2021-06-21T20:05:20.578" v="548"/>
          <ac:spMkLst>
            <pc:docMk/>
            <pc:sldMk cId="2932305907" sldId="630"/>
            <ac:spMk id="57" creationId="{66A2DC16-1660-4176-826D-FF3B3A101D68}"/>
          </ac:spMkLst>
        </pc:spChg>
        <pc:spChg chg="mod">
          <ac:chgData name="MANUEL ALBERTO GUEVARA  NAJARRO" userId="dc0839a7-ef25-445d-88fe-29223dfab4a5" providerId="ADAL" clId="{259FC2C2-9211-4192-B033-2AED3B37BC6B}" dt="2021-06-21T20:05:23.783" v="550"/>
          <ac:spMkLst>
            <pc:docMk/>
            <pc:sldMk cId="2932305907" sldId="630"/>
            <ac:spMk id="59" creationId="{FA5273B4-3226-4B1F-837E-A9495D7EB770}"/>
          </ac:spMkLst>
        </pc:spChg>
        <pc:spChg chg="mod">
          <ac:chgData name="MANUEL ALBERTO GUEVARA  NAJARRO" userId="dc0839a7-ef25-445d-88fe-29223dfab4a5" providerId="ADAL" clId="{259FC2C2-9211-4192-B033-2AED3B37BC6B}" dt="2021-06-21T20:05:23.783" v="550"/>
          <ac:spMkLst>
            <pc:docMk/>
            <pc:sldMk cId="2932305907" sldId="630"/>
            <ac:spMk id="60" creationId="{D06E1E1B-E7BA-4D5D-8BBD-A02AD3C3E89E}"/>
          </ac:spMkLst>
        </pc:spChg>
        <pc:spChg chg="mod">
          <ac:chgData name="MANUEL ALBERTO GUEVARA  NAJARRO" userId="dc0839a7-ef25-445d-88fe-29223dfab4a5" providerId="ADAL" clId="{259FC2C2-9211-4192-B033-2AED3B37BC6B}" dt="2021-06-21T20:05:23.783" v="550"/>
          <ac:spMkLst>
            <pc:docMk/>
            <pc:sldMk cId="2932305907" sldId="630"/>
            <ac:spMk id="61" creationId="{EF56AD47-C91E-40EA-875C-6352EF9431F6}"/>
          </ac:spMkLst>
        </pc:spChg>
        <pc:spChg chg="mod">
          <ac:chgData name="MANUEL ALBERTO GUEVARA  NAJARRO" userId="dc0839a7-ef25-445d-88fe-29223dfab4a5" providerId="ADAL" clId="{259FC2C2-9211-4192-B033-2AED3B37BC6B}" dt="2021-06-21T20:05:23.783" v="550"/>
          <ac:spMkLst>
            <pc:docMk/>
            <pc:sldMk cId="2932305907" sldId="630"/>
            <ac:spMk id="62" creationId="{0C67CF76-5B94-47E3-BBA0-887F074F7B2F}"/>
          </ac:spMkLst>
        </pc:spChg>
        <pc:spChg chg="mod">
          <ac:chgData name="MANUEL ALBERTO GUEVARA  NAJARRO" userId="dc0839a7-ef25-445d-88fe-29223dfab4a5" providerId="ADAL" clId="{259FC2C2-9211-4192-B033-2AED3B37BC6B}" dt="2021-06-21T20:05:55.574" v="591" actId="207"/>
          <ac:spMkLst>
            <pc:docMk/>
            <pc:sldMk cId="2932305907" sldId="630"/>
            <ac:spMk id="64" creationId="{92DF40F5-02D0-4F3F-B842-6FE59847AE77}"/>
          </ac:spMkLst>
        </pc:spChg>
        <pc:spChg chg="mod">
          <ac:chgData name="MANUEL ALBERTO GUEVARA  NAJARRO" userId="dc0839a7-ef25-445d-88fe-29223dfab4a5" providerId="ADAL" clId="{259FC2C2-9211-4192-B033-2AED3B37BC6B}" dt="2021-06-21T20:05:26.343" v="552"/>
          <ac:spMkLst>
            <pc:docMk/>
            <pc:sldMk cId="2932305907" sldId="630"/>
            <ac:spMk id="65" creationId="{B84E1C50-E2B6-4C58-8B58-A82C19CBD3CD}"/>
          </ac:spMkLst>
        </pc:spChg>
        <pc:spChg chg="mod">
          <ac:chgData name="MANUEL ALBERTO GUEVARA  NAJARRO" userId="dc0839a7-ef25-445d-88fe-29223dfab4a5" providerId="ADAL" clId="{259FC2C2-9211-4192-B033-2AED3B37BC6B}" dt="2021-06-21T20:05:26.343" v="552"/>
          <ac:spMkLst>
            <pc:docMk/>
            <pc:sldMk cId="2932305907" sldId="630"/>
            <ac:spMk id="66" creationId="{80ADDB60-0B4D-44C6-9113-9BC4530C9735}"/>
          </ac:spMkLst>
        </pc:spChg>
        <pc:spChg chg="mod">
          <ac:chgData name="MANUEL ALBERTO GUEVARA  NAJARRO" userId="dc0839a7-ef25-445d-88fe-29223dfab4a5" providerId="ADAL" clId="{259FC2C2-9211-4192-B033-2AED3B37BC6B}" dt="2021-06-21T20:06:06.107" v="592" actId="790"/>
          <ac:spMkLst>
            <pc:docMk/>
            <pc:sldMk cId="2932305907" sldId="630"/>
            <ac:spMk id="67" creationId="{1EB0B3F9-8BB3-401E-B9B3-5EEDF2312F45}"/>
          </ac:spMkLst>
        </pc:spChg>
        <pc:spChg chg="add del mod">
          <ac:chgData name="MANUEL ALBERTO GUEVARA  NAJARRO" userId="dc0839a7-ef25-445d-88fe-29223dfab4a5" providerId="ADAL" clId="{259FC2C2-9211-4192-B033-2AED3B37BC6B}" dt="2021-06-21T20:06:19.548" v="594"/>
          <ac:spMkLst>
            <pc:docMk/>
            <pc:sldMk cId="2932305907" sldId="630"/>
            <ac:spMk id="68" creationId="{3E38378B-AA60-42EF-B929-210606F986AA}"/>
          </ac:spMkLst>
        </pc:spChg>
        <pc:spChg chg="add del mod">
          <ac:chgData name="MANUEL ALBERTO GUEVARA  NAJARRO" userId="dc0839a7-ef25-445d-88fe-29223dfab4a5" providerId="ADAL" clId="{259FC2C2-9211-4192-B033-2AED3B37BC6B}" dt="2021-06-21T20:06:23.368" v="596"/>
          <ac:spMkLst>
            <pc:docMk/>
            <pc:sldMk cId="2932305907" sldId="630"/>
            <ac:spMk id="69" creationId="{4F2042D1-A021-4E12-B175-FD3641D8777E}"/>
          </ac:spMkLst>
        </pc:spChg>
        <pc:spChg chg="add del mod">
          <ac:chgData name="MANUEL ALBERTO GUEVARA  NAJARRO" userId="dc0839a7-ef25-445d-88fe-29223dfab4a5" providerId="ADAL" clId="{259FC2C2-9211-4192-B033-2AED3B37BC6B}" dt="2021-06-21T20:06:27.267" v="598"/>
          <ac:spMkLst>
            <pc:docMk/>
            <pc:sldMk cId="2932305907" sldId="630"/>
            <ac:spMk id="70" creationId="{0628C443-2EB4-4502-BBA9-D22E1F42CB43}"/>
          </ac:spMkLst>
        </pc:spChg>
        <pc:spChg chg="add del mod">
          <ac:chgData name="MANUEL ALBERTO GUEVARA  NAJARRO" userId="dc0839a7-ef25-445d-88fe-29223dfab4a5" providerId="ADAL" clId="{259FC2C2-9211-4192-B033-2AED3B37BC6B}" dt="2021-06-21T20:06:27.267" v="598"/>
          <ac:spMkLst>
            <pc:docMk/>
            <pc:sldMk cId="2932305907" sldId="630"/>
            <ac:spMk id="71" creationId="{BCCBFA00-456D-41F4-80A0-BF65CEB81DE1}"/>
          </ac:spMkLst>
        </pc:spChg>
        <pc:spChg chg="mod">
          <ac:chgData name="MANUEL ALBERTO GUEVARA  NAJARRO" userId="dc0839a7-ef25-445d-88fe-29223dfab4a5" providerId="ADAL" clId="{259FC2C2-9211-4192-B033-2AED3B37BC6B}" dt="2021-06-21T20:06:42.476" v="602" actId="207"/>
          <ac:spMkLst>
            <pc:docMk/>
            <pc:sldMk cId="2932305907" sldId="630"/>
            <ac:spMk id="73" creationId="{BEB5ADD1-4FCE-4137-9BBA-5B843399BBD0}"/>
          </ac:spMkLst>
        </pc:spChg>
        <pc:spChg chg="mod">
          <ac:chgData name="MANUEL ALBERTO GUEVARA  NAJARRO" userId="dc0839a7-ef25-445d-88fe-29223dfab4a5" providerId="ADAL" clId="{259FC2C2-9211-4192-B033-2AED3B37BC6B}" dt="2021-06-21T20:09:37.452" v="816" actId="1035"/>
          <ac:spMkLst>
            <pc:docMk/>
            <pc:sldMk cId="2932305907" sldId="630"/>
            <ac:spMk id="74" creationId="{73B8BAFC-F292-4EC7-BA73-C23C179BA980}"/>
          </ac:spMkLst>
        </pc:spChg>
        <pc:spChg chg="mod">
          <ac:chgData name="MANUEL ALBERTO GUEVARA  NAJARRO" userId="dc0839a7-ef25-445d-88fe-29223dfab4a5" providerId="ADAL" clId="{259FC2C2-9211-4192-B033-2AED3B37BC6B}" dt="2021-06-21T20:06:31.458" v="599"/>
          <ac:spMkLst>
            <pc:docMk/>
            <pc:sldMk cId="2932305907" sldId="630"/>
            <ac:spMk id="75" creationId="{E08D396B-D37B-4966-B7E4-53C4683DBB9B}"/>
          </ac:spMkLst>
        </pc:spChg>
        <pc:spChg chg="mod">
          <ac:chgData name="MANUEL ALBERTO GUEVARA  NAJARRO" userId="dc0839a7-ef25-445d-88fe-29223dfab4a5" providerId="ADAL" clId="{259FC2C2-9211-4192-B033-2AED3B37BC6B}" dt="2021-06-21T20:06:31.458" v="599"/>
          <ac:spMkLst>
            <pc:docMk/>
            <pc:sldMk cId="2932305907" sldId="630"/>
            <ac:spMk id="76" creationId="{21802DD3-DDD8-4D9A-8C60-719E1740392D}"/>
          </ac:spMkLst>
        </pc:spChg>
        <pc:spChg chg="mod">
          <ac:chgData name="MANUEL ALBERTO GUEVARA  NAJARRO" userId="dc0839a7-ef25-445d-88fe-29223dfab4a5" providerId="ADAL" clId="{259FC2C2-9211-4192-B033-2AED3B37BC6B}" dt="2021-06-21T20:07:12.748" v="656" actId="790"/>
          <ac:spMkLst>
            <pc:docMk/>
            <pc:sldMk cId="2932305907" sldId="630"/>
            <ac:spMk id="77" creationId="{48375546-F979-4E9E-94B3-4946D15FECFC}"/>
          </ac:spMkLst>
        </pc:spChg>
        <pc:spChg chg="mod">
          <ac:chgData name="MANUEL ALBERTO GUEVARA  NAJARRO" userId="dc0839a7-ef25-445d-88fe-29223dfab4a5" providerId="ADAL" clId="{259FC2C2-9211-4192-B033-2AED3B37BC6B}" dt="2021-06-21T20:09:26.587" v="812" actId="207"/>
          <ac:spMkLst>
            <pc:docMk/>
            <pc:sldMk cId="2932305907" sldId="630"/>
            <ac:spMk id="79" creationId="{F8B81FEC-7A7E-4DF5-A02C-8087300B82F6}"/>
          </ac:spMkLst>
        </pc:spChg>
        <pc:spChg chg="mod">
          <ac:chgData name="MANUEL ALBERTO GUEVARA  NAJARRO" userId="dc0839a7-ef25-445d-88fe-29223dfab4a5" providerId="ADAL" clId="{259FC2C2-9211-4192-B033-2AED3B37BC6B}" dt="2021-06-21T20:09:23.430" v="811" actId="207"/>
          <ac:spMkLst>
            <pc:docMk/>
            <pc:sldMk cId="2932305907" sldId="630"/>
            <ac:spMk id="80" creationId="{32F15BF8-3C81-4CF7-A634-D84FCC62F5F9}"/>
          </ac:spMkLst>
        </pc:spChg>
        <pc:spChg chg="mod">
          <ac:chgData name="MANUEL ALBERTO GUEVARA  NAJARRO" userId="dc0839a7-ef25-445d-88fe-29223dfab4a5" providerId="ADAL" clId="{259FC2C2-9211-4192-B033-2AED3B37BC6B}" dt="2021-06-21T20:09:23.430" v="811" actId="207"/>
          <ac:spMkLst>
            <pc:docMk/>
            <pc:sldMk cId="2932305907" sldId="630"/>
            <ac:spMk id="81" creationId="{28C2AE4A-C99C-4750-9BB0-921E121D916F}"/>
          </ac:spMkLst>
        </pc:spChg>
        <pc:spChg chg="mod">
          <ac:chgData name="MANUEL ALBERTO GUEVARA  NAJARRO" userId="dc0839a7-ef25-445d-88fe-29223dfab4a5" providerId="ADAL" clId="{259FC2C2-9211-4192-B033-2AED3B37BC6B}" dt="2021-06-21T20:09:33.970" v="814" actId="1038"/>
          <ac:spMkLst>
            <pc:docMk/>
            <pc:sldMk cId="2932305907" sldId="630"/>
            <ac:spMk id="82" creationId="{ED773A08-143E-4088-8FE0-3B6F0D42F617}"/>
          </ac:spMkLst>
        </pc:spChg>
        <pc:spChg chg="mod">
          <ac:chgData name="MANUEL ALBERTO GUEVARA  NAJARRO" userId="dc0839a7-ef25-445d-88fe-29223dfab4a5" providerId="ADAL" clId="{259FC2C2-9211-4192-B033-2AED3B37BC6B}" dt="2021-06-21T20:09:23.430" v="811" actId="207"/>
          <ac:spMkLst>
            <pc:docMk/>
            <pc:sldMk cId="2932305907" sldId="630"/>
            <ac:spMk id="83" creationId="{EEA324D1-C5A6-450E-B992-56CBC5A1B347}"/>
          </ac:spMkLst>
        </pc:spChg>
        <pc:grpChg chg="add del mod">
          <ac:chgData name="MANUEL ALBERTO GUEVARA  NAJARRO" userId="dc0839a7-ef25-445d-88fe-29223dfab4a5" providerId="ADAL" clId="{259FC2C2-9211-4192-B033-2AED3B37BC6B}" dt="2021-06-21T20:03:42.301" v="395" actId="165"/>
          <ac:grpSpMkLst>
            <pc:docMk/>
            <pc:sldMk cId="2932305907" sldId="630"/>
            <ac:grpSpMk id="2" creationId="{C129511E-5911-453D-B8F5-78F77B801A87}"/>
          </ac:grpSpMkLst>
        </pc:grpChg>
        <pc:grpChg chg="add mod topLvl">
          <ac:chgData name="MANUEL ALBERTO GUEVARA  NAJARRO" userId="dc0839a7-ef25-445d-88fe-29223dfab4a5" providerId="ADAL" clId="{259FC2C2-9211-4192-B033-2AED3B37BC6B}" dt="2021-06-21T20:08:14.537" v="679" actId="1035"/>
          <ac:grpSpMkLst>
            <pc:docMk/>
            <pc:sldMk cId="2932305907" sldId="630"/>
            <ac:grpSpMk id="21" creationId="{C0675A4E-B484-462E-A803-F393316E766E}"/>
          </ac:grpSpMkLst>
        </pc:grpChg>
        <pc:grpChg chg="add mod topLvl">
          <ac:chgData name="MANUEL ALBERTO GUEVARA  NAJARRO" userId="dc0839a7-ef25-445d-88fe-29223dfab4a5" providerId="ADAL" clId="{259FC2C2-9211-4192-B033-2AED3B37BC6B}" dt="2021-06-21T20:08:19.218" v="702" actId="1036"/>
          <ac:grpSpMkLst>
            <pc:docMk/>
            <pc:sldMk cId="2932305907" sldId="630"/>
            <ac:grpSpMk id="28" creationId="{B6165A04-D8CB-4B0F-8AD1-77BE8BEAC0BA}"/>
          </ac:grpSpMkLst>
        </pc:grpChg>
        <pc:grpChg chg="add mod topLvl">
          <ac:chgData name="MANUEL ALBERTO GUEVARA  NAJARRO" userId="dc0839a7-ef25-445d-88fe-29223dfab4a5" providerId="ADAL" clId="{259FC2C2-9211-4192-B033-2AED3B37BC6B}" dt="2021-06-21T20:09:47.887" v="824" actId="1035"/>
          <ac:grpSpMkLst>
            <pc:docMk/>
            <pc:sldMk cId="2932305907" sldId="630"/>
            <ac:grpSpMk id="34" creationId="{A1406A2D-D9B9-4DB6-8553-30DF21AC0E6C}"/>
          </ac:grpSpMkLst>
        </pc:grpChg>
        <pc:grpChg chg="add del mod">
          <ac:chgData name="MANUEL ALBERTO GUEVARA  NAJARRO" userId="dc0839a7-ef25-445d-88fe-29223dfab4a5" providerId="ADAL" clId="{259FC2C2-9211-4192-B033-2AED3B37BC6B}" dt="2021-06-21T20:05:23.083" v="549"/>
          <ac:grpSpMkLst>
            <pc:docMk/>
            <pc:sldMk cId="2932305907" sldId="630"/>
            <ac:grpSpMk id="46" creationId="{10F9D847-8971-4D4B-A08B-274E11ACA1E0}"/>
          </ac:grpSpMkLst>
        </pc:grpChg>
        <pc:grpChg chg="add del mod">
          <ac:chgData name="MANUEL ALBERTO GUEVARA  NAJARRO" userId="dc0839a7-ef25-445d-88fe-29223dfab4a5" providerId="ADAL" clId="{259FC2C2-9211-4192-B033-2AED3B37BC6B}" dt="2021-06-21T20:05:25.857" v="551"/>
          <ac:grpSpMkLst>
            <pc:docMk/>
            <pc:sldMk cId="2932305907" sldId="630"/>
            <ac:grpSpMk id="58" creationId="{9724BC4B-BAB9-4118-86F6-FA04A9C831BD}"/>
          </ac:grpSpMkLst>
        </pc:grpChg>
        <pc:grpChg chg="add mod">
          <ac:chgData name="MANUEL ALBERTO GUEVARA  NAJARRO" userId="dc0839a7-ef25-445d-88fe-29223dfab4a5" providerId="ADAL" clId="{259FC2C2-9211-4192-B033-2AED3B37BC6B}" dt="2021-06-21T20:08:27.320" v="755" actId="1036"/>
          <ac:grpSpMkLst>
            <pc:docMk/>
            <pc:sldMk cId="2932305907" sldId="630"/>
            <ac:grpSpMk id="63" creationId="{17D3F49E-F8B4-4CEC-8CBE-93FE5C3A6E09}"/>
          </ac:grpSpMkLst>
        </pc:grpChg>
        <pc:grpChg chg="add mod">
          <ac:chgData name="MANUEL ALBERTO GUEVARA  NAJARRO" userId="dc0839a7-ef25-445d-88fe-29223dfab4a5" providerId="ADAL" clId="{259FC2C2-9211-4192-B033-2AED3B37BC6B}" dt="2021-06-21T20:08:30.658" v="778" actId="1035"/>
          <ac:grpSpMkLst>
            <pc:docMk/>
            <pc:sldMk cId="2932305907" sldId="630"/>
            <ac:grpSpMk id="72" creationId="{9EC82CE8-0325-4CFE-BC82-331D5BECCDCB}"/>
          </ac:grpSpMkLst>
        </pc:grpChg>
        <pc:grpChg chg="add mod">
          <ac:chgData name="MANUEL ALBERTO GUEVARA  NAJARRO" userId="dc0839a7-ef25-445d-88fe-29223dfab4a5" providerId="ADAL" clId="{259FC2C2-9211-4192-B033-2AED3B37BC6B}" dt="2021-06-21T20:09:23.430" v="811" actId="207"/>
          <ac:grpSpMkLst>
            <pc:docMk/>
            <pc:sldMk cId="2932305907" sldId="630"/>
            <ac:grpSpMk id="78" creationId="{993D0D58-47E0-4F83-8F1F-8222CE993D0F}"/>
          </ac:grpSpMkLst>
        </pc:grpChg>
        <pc:picChg chg="del">
          <ac:chgData name="MANUEL ALBERTO GUEVARA  NAJARRO" userId="dc0839a7-ef25-445d-88fe-29223dfab4a5" providerId="ADAL" clId="{259FC2C2-9211-4192-B033-2AED3B37BC6B}" dt="2021-06-21T19:56:30.499" v="381" actId="478"/>
          <ac:picMkLst>
            <pc:docMk/>
            <pc:sldMk cId="2932305907" sldId="630"/>
            <ac:picMk id="51" creationId="{E01BF0BA-DEFA-4C51-9132-EBA48F500DF8}"/>
          </ac:picMkLst>
        </pc:picChg>
        <pc:picChg chg="del">
          <ac:chgData name="MANUEL ALBERTO GUEVARA  NAJARRO" userId="dc0839a7-ef25-445d-88fe-29223dfab4a5" providerId="ADAL" clId="{259FC2C2-9211-4192-B033-2AED3B37BC6B}" dt="2021-06-21T19:56:30.499" v="381" actId="478"/>
          <ac:picMkLst>
            <pc:docMk/>
            <pc:sldMk cId="2932305907" sldId="630"/>
            <ac:picMk id="52" creationId="{F3BAC3D1-176C-49EB-85CC-7901A855F4C6}"/>
          </ac:picMkLst>
        </pc:picChg>
        <pc:picChg chg="del">
          <ac:chgData name="MANUEL ALBERTO GUEVARA  NAJARRO" userId="dc0839a7-ef25-445d-88fe-29223dfab4a5" providerId="ADAL" clId="{259FC2C2-9211-4192-B033-2AED3B37BC6B}" dt="2021-06-21T19:56:30.499" v="381" actId="478"/>
          <ac:picMkLst>
            <pc:docMk/>
            <pc:sldMk cId="2932305907" sldId="630"/>
            <ac:picMk id="53" creationId="{5F227B4B-07E1-4668-A411-9B42DAA84F10}"/>
          </ac:picMkLst>
        </pc:picChg>
        <pc:picChg chg="del">
          <ac:chgData name="MANUEL ALBERTO GUEVARA  NAJARRO" userId="dc0839a7-ef25-445d-88fe-29223dfab4a5" providerId="ADAL" clId="{259FC2C2-9211-4192-B033-2AED3B37BC6B}" dt="2021-06-21T19:56:30.499" v="381" actId="478"/>
          <ac:picMkLst>
            <pc:docMk/>
            <pc:sldMk cId="2932305907" sldId="630"/>
            <ac:picMk id="54" creationId="{54CC9A94-2017-4422-9D43-845757D632B2}"/>
          </ac:picMkLst>
        </pc:picChg>
      </pc:sldChg>
      <pc:sldChg chg="addSp delSp modSp new del mod modClrScheme chgLayout">
        <pc:chgData name="MANUEL ALBERTO GUEVARA  NAJARRO" userId="dc0839a7-ef25-445d-88fe-29223dfab4a5" providerId="ADAL" clId="{259FC2C2-9211-4192-B033-2AED3B37BC6B}" dt="2021-06-21T20:12:47.037" v="835" actId="47"/>
        <pc:sldMkLst>
          <pc:docMk/>
          <pc:sldMk cId="435558813" sldId="631"/>
        </pc:sldMkLst>
        <pc:spChg chg="del">
          <ac:chgData name="MANUEL ALBERTO GUEVARA  NAJARRO" userId="dc0839a7-ef25-445d-88fe-29223dfab4a5" providerId="ADAL" clId="{259FC2C2-9211-4192-B033-2AED3B37BC6B}" dt="2021-06-21T20:10:18.171" v="825" actId="700"/>
          <ac:spMkLst>
            <pc:docMk/>
            <pc:sldMk cId="435558813" sldId="631"/>
            <ac:spMk id="2" creationId="{DA9CD40E-5E46-4B09-94AD-18A79E0E38AE}"/>
          </ac:spMkLst>
        </pc:spChg>
        <pc:spChg chg="del">
          <ac:chgData name="MANUEL ALBERTO GUEVARA  NAJARRO" userId="dc0839a7-ef25-445d-88fe-29223dfab4a5" providerId="ADAL" clId="{259FC2C2-9211-4192-B033-2AED3B37BC6B}" dt="2021-06-21T20:10:18.171" v="825" actId="700"/>
          <ac:spMkLst>
            <pc:docMk/>
            <pc:sldMk cId="435558813" sldId="631"/>
            <ac:spMk id="3" creationId="{226E2E7D-076C-4E17-B709-544602867A63}"/>
          </ac:spMkLst>
        </pc:spChg>
        <pc:spChg chg="del">
          <ac:chgData name="MANUEL ALBERTO GUEVARA  NAJARRO" userId="dc0839a7-ef25-445d-88fe-29223dfab4a5" providerId="ADAL" clId="{259FC2C2-9211-4192-B033-2AED3B37BC6B}" dt="2021-06-21T20:10:18.171" v="825" actId="700"/>
          <ac:spMkLst>
            <pc:docMk/>
            <pc:sldMk cId="435558813" sldId="631"/>
            <ac:spMk id="4" creationId="{CE890CE7-78B6-42B2-8423-FC845847ECCE}"/>
          </ac:spMkLst>
        </pc:spChg>
        <pc:spChg chg="add del mod">
          <ac:chgData name="MANUEL ALBERTO GUEVARA  NAJARRO" userId="dc0839a7-ef25-445d-88fe-29223dfab4a5" providerId="ADAL" clId="{259FC2C2-9211-4192-B033-2AED3B37BC6B}" dt="2021-06-21T20:10:19.362" v="826" actId="478"/>
          <ac:spMkLst>
            <pc:docMk/>
            <pc:sldMk cId="435558813" sldId="631"/>
            <ac:spMk id="5" creationId="{7CD99E81-3000-4B2C-B122-74A16A68414D}"/>
          </ac:spMkLst>
        </pc:spChg>
      </pc:sldChg>
      <pc:sldChg chg="del">
        <pc:chgData name="MANUEL ALBERTO GUEVARA  NAJARRO" userId="dc0839a7-ef25-445d-88fe-29223dfab4a5" providerId="ADAL" clId="{259FC2C2-9211-4192-B033-2AED3B37BC6B}" dt="2021-06-21T20:01:50.978" v="382" actId="47"/>
        <pc:sldMkLst>
          <pc:docMk/>
          <pc:sldMk cId="1094214726" sldId="631"/>
        </pc:sldMkLst>
      </pc:sldChg>
      <pc:sldChg chg="new del">
        <pc:chgData name="MANUEL ALBERTO GUEVARA  NAJARRO" userId="dc0839a7-ef25-445d-88fe-29223dfab4a5" providerId="ADAL" clId="{259FC2C2-9211-4192-B033-2AED3B37BC6B}" dt="2021-06-21T20:33:27.584" v="1343" actId="47"/>
        <pc:sldMkLst>
          <pc:docMk/>
          <pc:sldMk cId="961587639" sldId="632"/>
        </pc:sldMkLst>
      </pc:sldChg>
      <pc:sldChg chg="modSp add del mod">
        <pc:chgData name="MANUEL ALBERTO GUEVARA  NAJARRO" userId="dc0839a7-ef25-445d-88fe-29223dfab4a5" providerId="ADAL" clId="{259FC2C2-9211-4192-B033-2AED3B37BC6B}" dt="2021-06-29T16:53:06.800" v="2157" actId="1076"/>
        <pc:sldMkLst>
          <pc:docMk/>
          <pc:sldMk cId="1889000168" sldId="632"/>
        </pc:sldMkLst>
        <pc:spChg chg="mod">
          <ac:chgData name="MANUEL ALBERTO GUEVARA  NAJARRO" userId="dc0839a7-ef25-445d-88fe-29223dfab4a5" providerId="ADAL" clId="{259FC2C2-9211-4192-B033-2AED3B37BC6B}" dt="2021-06-29T16:53:06.800" v="2157" actId="1076"/>
          <ac:spMkLst>
            <pc:docMk/>
            <pc:sldMk cId="1889000168" sldId="632"/>
            <ac:spMk id="5" creationId="{5ECE236A-6C3C-46E8-A81F-7846D7B4570C}"/>
          </ac:spMkLst>
        </pc:spChg>
        <pc:spChg chg="mod">
          <ac:chgData name="MANUEL ALBERTO GUEVARA  NAJARRO" userId="dc0839a7-ef25-445d-88fe-29223dfab4a5" providerId="ADAL" clId="{259FC2C2-9211-4192-B033-2AED3B37BC6B}" dt="2021-06-29T16:52:26.072" v="2147" actId="1076"/>
          <ac:spMkLst>
            <pc:docMk/>
            <pc:sldMk cId="1889000168" sldId="632"/>
            <ac:spMk id="6" creationId="{62B8E1A4-E755-4E07-B436-48B0481D7B00}"/>
          </ac:spMkLst>
        </pc:spChg>
        <pc:picChg chg="mod modCrop">
          <ac:chgData name="MANUEL ALBERTO GUEVARA  NAJARRO" userId="dc0839a7-ef25-445d-88fe-29223dfab4a5" providerId="ADAL" clId="{259FC2C2-9211-4192-B033-2AED3B37BC6B}" dt="2021-06-29T16:53:03.280" v="2156" actId="1076"/>
          <ac:picMkLst>
            <pc:docMk/>
            <pc:sldMk cId="1889000168" sldId="632"/>
            <ac:picMk id="10" creationId="{F715C18E-F8C5-4C70-9752-8EDE5E424121}"/>
          </ac:picMkLst>
        </pc:picChg>
      </pc:sldChg>
      <pc:sldChg chg="new del">
        <pc:chgData name="MANUEL ALBERTO GUEVARA  NAJARRO" userId="dc0839a7-ef25-445d-88fe-29223dfab4a5" providerId="ADAL" clId="{259FC2C2-9211-4192-B033-2AED3B37BC6B}" dt="2021-06-21T20:33:27.584" v="1343" actId="47"/>
        <pc:sldMkLst>
          <pc:docMk/>
          <pc:sldMk cId="1212467730" sldId="633"/>
        </pc:sldMkLst>
      </pc:sldChg>
      <pc:sldChg chg="add del">
        <pc:chgData name="MANUEL ALBERTO GUEVARA  NAJARRO" userId="dc0839a7-ef25-445d-88fe-29223dfab4a5" providerId="ADAL" clId="{259FC2C2-9211-4192-B033-2AED3B37BC6B}" dt="2021-06-23T22:06:17.309" v="2093" actId="22"/>
        <pc:sldMkLst>
          <pc:docMk/>
          <pc:sldMk cId="0" sldId="634"/>
        </pc:sldMkLst>
      </pc:sldChg>
      <pc:sldChg chg="new del">
        <pc:chgData name="MANUEL ALBERTO GUEVARA  NAJARRO" userId="dc0839a7-ef25-445d-88fe-29223dfab4a5" providerId="ADAL" clId="{259FC2C2-9211-4192-B033-2AED3B37BC6B}" dt="2021-06-21T20:33:27.584" v="1343" actId="47"/>
        <pc:sldMkLst>
          <pc:docMk/>
          <pc:sldMk cId="59138825" sldId="634"/>
        </pc:sldMkLst>
      </pc:sldChg>
      <pc:sldChg chg="del">
        <pc:chgData name="MANUEL ALBERTO GUEVARA  NAJARRO" userId="dc0839a7-ef25-445d-88fe-29223dfab4a5" providerId="ADAL" clId="{259FC2C2-9211-4192-B033-2AED3B37BC6B}" dt="2021-06-21T19:48:51.640" v="81" actId="47"/>
        <pc:sldMkLst>
          <pc:docMk/>
          <pc:sldMk cId="105623066" sldId="635"/>
        </pc:sldMkLst>
      </pc:sldChg>
      <pc:sldChg chg="addSp delSp modSp add del mod delAnim modAnim">
        <pc:chgData name="MANUEL ALBERTO GUEVARA  NAJARRO" userId="dc0839a7-ef25-445d-88fe-29223dfab4a5" providerId="ADAL" clId="{259FC2C2-9211-4192-B033-2AED3B37BC6B}" dt="2021-06-23T20:42:04.519" v="2090" actId="47"/>
        <pc:sldMkLst>
          <pc:docMk/>
          <pc:sldMk cId="396948487" sldId="635"/>
        </pc:sldMkLst>
        <pc:spChg chg="del">
          <ac:chgData name="MANUEL ALBERTO GUEVARA  NAJARRO" userId="dc0839a7-ef25-445d-88fe-29223dfab4a5" providerId="ADAL" clId="{259FC2C2-9211-4192-B033-2AED3B37BC6B}" dt="2021-06-21T20:13:08.137" v="858" actId="478"/>
          <ac:spMkLst>
            <pc:docMk/>
            <pc:sldMk cId="396948487" sldId="635"/>
            <ac:spMk id="5" creationId="{D651998B-C8ED-48D9-9CED-5DDC684221A5}"/>
          </ac:spMkLst>
        </pc:spChg>
        <pc:spChg chg="add del mod">
          <ac:chgData name="MANUEL ALBERTO GUEVARA  NAJARRO" userId="dc0839a7-ef25-445d-88fe-29223dfab4a5" providerId="ADAL" clId="{259FC2C2-9211-4192-B033-2AED3B37BC6B}" dt="2021-06-21T20:12:56.882" v="839"/>
          <ac:spMkLst>
            <pc:docMk/>
            <pc:sldMk cId="396948487" sldId="635"/>
            <ac:spMk id="7" creationId="{3349BBC1-5882-4015-924A-3516B99FCE8A}"/>
          </ac:spMkLst>
        </pc:spChg>
        <pc:picChg chg="del">
          <ac:chgData name="MANUEL ALBERTO GUEVARA  NAJARRO" userId="dc0839a7-ef25-445d-88fe-29223dfab4a5" providerId="ADAL" clId="{259FC2C2-9211-4192-B033-2AED3B37BC6B}" dt="2021-06-21T20:12:55.297" v="838" actId="478"/>
          <ac:picMkLst>
            <pc:docMk/>
            <pc:sldMk cId="396948487" sldId="635"/>
            <ac:picMk id="6" creationId="{96B49076-1200-4680-AD9F-A501D0B8A748}"/>
          </ac:picMkLst>
        </pc:picChg>
        <pc:picChg chg="add mod">
          <ac:chgData name="MANUEL ALBERTO GUEVARA  NAJARRO" userId="dc0839a7-ef25-445d-88fe-29223dfab4a5" providerId="ADAL" clId="{259FC2C2-9211-4192-B033-2AED3B37BC6B}" dt="2021-06-21T20:13:04.857" v="857" actId="1035"/>
          <ac:picMkLst>
            <pc:docMk/>
            <pc:sldMk cId="396948487" sldId="635"/>
            <ac:picMk id="8" creationId="{AF205B59-F68B-411A-BB0F-52EB152E121F}"/>
          </ac:picMkLst>
        </pc:picChg>
      </pc:sldChg>
      <pc:sldChg chg="add del">
        <pc:chgData name="MANUEL ALBERTO GUEVARA  NAJARRO" userId="dc0839a7-ef25-445d-88fe-29223dfab4a5" providerId="ADAL" clId="{259FC2C2-9211-4192-B033-2AED3B37BC6B}" dt="2021-06-21T20:12:49.202" v="836" actId="47"/>
        <pc:sldMkLst>
          <pc:docMk/>
          <pc:sldMk cId="1800343920" sldId="635"/>
        </pc:sldMkLst>
      </pc:sldChg>
      <pc:sldChg chg="del">
        <pc:chgData name="MANUEL ALBERTO GUEVARA  NAJARRO" userId="dc0839a7-ef25-445d-88fe-29223dfab4a5" providerId="ADAL" clId="{259FC2C2-9211-4192-B033-2AED3B37BC6B}" dt="2021-06-21T20:01:56.358" v="383" actId="47"/>
        <pc:sldMkLst>
          <pc:docMk/>
          <pc:sldMk cId="2488294657" sldId="636"/>
        </pc:sldMkLst>
      </pc:sldChg>
      <pc:sldChg chg="addSp delSp modSp new del mod modClrScheme chgLayout">
        <pc:chgData name="MANUEL ALBERTO GUEVARA  NAJARRO" userId="dc0839a7-ef25-445d-88fe-29223dfab4a5" providerId="ADAL" clId="{259FC2C2-9211-4192-B033-2AED3B37BC6B}" dt="2021-06-30T01:35:06.755" v="2882" actId="47"/>
        <pc:sldMkLst>
          <pc:docMk/>
          <pc:sldMk cId="3320527708" sldId="636"/>
        </pc:sldMkLst>
        <pc:spChg chg="del mod ord">
          <ac:chgData name="MANUEL ALBERTO GUEVARA  NAJARRO" userId="dc0839a7-ef25-445d-88fe-29223dfab4a5" providerId="ADAL" clId="{259FC2C2-9211-4192-B033-2AED3B37BC6B}" dt="2021-06-21T20:16:59.207" v="861" actId="700"/>
          <ac:spMkLst>
            <pc:docMk/>
            <pc:sldMk cId="3320527708" sldId="636"/>
            <ac:spMk id="2" creationId="{EDE78203-0AB1-49C7-BE63-AF8D41CBA9B5}"/>
          </ac:spMkLst>
        </pc:spChg>
        <pc:spChg chg="add mod ord">
          <ac:chgData name="MANUEL ALBERTO GUEVARA  NAJARRO" userId="dc0839a7-ef25-445d-88fe-29223dfab4a5" providerId="ADAL" clId="{259FC2C2-9211-4192-B033-2AED3B37BC6B}" dt="2021-06-21T20:16:59.207" v="861" actId="700"/>
          <ac:spMkLst>
            <pc:docMk/>
            <pc:sldMk cId="3320527708" sldId="636"/>
            <ac:spMk id="3" creationId="{B17DFAE3-5A07-452F-9CD4-0FB90B87FC25}"/>
          </ac:spMkLst>
        </pc:spChg>
        <pc:spChg chg="add mod ord">
          <ac:chgData name="MANUEL ALBERTO GUEVARA  NAJARRO" userId="dc0839a7-ef25-445d-88fe-29223dfab4a5" providerId="ADAL" clId="{259FC2C2-9211-4192-B033-2AED3B37BC6B}" dt="2021-06-21T20:19:54.346" v="1017" actId="20577"/>
          <ac:spMkLst>
            <pc:docMk/>
            <pc:sldMk cId="3320527708" sldId="636"/>
            <ac:spMk id="4" creationId="{8F55FCD9-E4B6-41A3-9D79-B84B72C05D00}"/>
          </ac:spMkLst>
        </pc:spChg>
        <pc:spChg chg="add mod ord">
          <ac:chgData name="MANUEL ALBERTO GUEVARA  NAJARRO" userId="dc0839a7-ef25-445d-88fe-29223dfab4a5" providerId="ADAL" clId="{259FC2C2-9211-4192-B033-2AED3B37BC6B}" dt="2021-06-21T20:21:12.256" v="1266" actId="20577"/>
          <ac:spMkLst>
            <pc:docMk/>
            <pc:sldMk cId="3320527708" sldId="636"/>
            <ac:spMk id="5" creationId="{1331F9ED-DAC5-40EE-9D51-D7B628018E58}"/>
          </ac:spMkLst>
        </pc:spChg>
        <pc:spChg chg="add mod ord">
          <ac:chgData name="MANUEL ALBERTO GUEVARA  NAJARRO" userId="dc0839a7-ef25-445d-88fe-29223dfab4a5" providerId="ADAL" clId="{259FC2C2-9211-4192-B033-2AED3B37BC6B}" dt="2021-06-21T20:19:30.680" v="992" actId="20577"/>
          <ac:spMkLst>
            <pc:docMk/>
            <pc:sldMk cId="3320527708" sldId="636"/>
            <ac:spMk id="6" creationId="{C961A66D-B63D-49A4-9066-6201BDBD5C81}"/>
          </ac:spMkLst>
        </pc:spChg>
      </pc:sldChg>
      <pc:sldChg chg="modSp add del mod">
        <pc:chgData name="MANUEL ALBERTO GUEVARA  NAJARRO" userId="dc0839a7-ef25-445d-88fe-29223dfab4a5" providerId="ADAL" clId="{259FC2C2-9211-4192-B033-2AED3B37BC6B}" dt="2021-06-23T22:06:14.028" v="2092" actId="47"/>
        <pc:sldMkLst>
          <pc:docMk/>
          <pc:sldMk cId="2442700930" sldId="637"/>
        </pc:sldMkLst>
        <pc:spChg chg="mod">
          <ac:chgData name="MANUEL ALBERTO GUEVARA  NAJARRO" userId="dc0839a7-ef25-445d-88fe-29223dfab4a5" providerId="ADAL" clId="{259FC2C2-9211-4192-B033-2AED3B37BC6B}" dt="2021-06-21T20:41:50.271" v="1659" actId="207"/>
          <ac:spMkLst>
            <pc:docMk/>
            <pc:sldMk cId="2442700930" sldId="637"/>
            <ac:spMk id="9" creationId="{F639BF2C-2DB7-4934-8FAC-3F92E40DC938}"/>
          </ac:spMkLst>
        </pc:spChg>
        <pc:spChg chg="mod">
          <ac:chgData name="MANUEL ALBERTO GUEVARA  NAJARRO" userId="dc0839a7-ef25-445d-88fe-29223dfab4a5" providerId="ADAL" clId="{259FC2C2-9211-4192-B033-2AED3B37BC6B}" dt="2021-06-21T20:40:43.604" v="1609" actId="20577"/>
          <ac:spMkLst>
            <pc:docMk/>
            <pc:sldMk cId="2442700930" sldId="637"/>
            <ac:spMk id="10" creationId="{41C1E303-6228-4BC3-B627-F6D186EB5846}"/>
          </ac:spMkLst>
        </pc:spChg>
        <pc:spChg chg="mod">
          <ac:chgData name="MANUEL ALBERTO GUEVARA  NAJARRO" userId="dc0839a7-ef25-445d-88fe-29223dfab4a5" providerId="ADAL" clId="{259FC2C2-9211-4192-B033-2AED3B37BC6B}" dt="2021-06-21T20:41:10.024" v="1639"/>
          <ac:spMkLst>
            <pc:docMk/>
            <pc:sldMk cId="2442700930" sldId="637"/>
            <ac:spMk id="31" creationId="{D7660AED-0D03-4071-9C0A-E0FD8364175C}"/>
          </ac:spMkLst>
        </pc:spChg>
        <pc:spChg chg="mod">
          <ac:chgData name="MANUEL ALBERTO GUEVARA  NAJARRO" userId="dc0839a7-ef25-445d-88fe-29223dfab4a5" providerId="ADAL" clId="{259FC2C2-9211-4192-B033-2AED3B37BC6B}" dt="2021-06-21T20:41:29.754" v="1654" actId="1036"/>
          <ac:spMkLst>
            <pc:docMk/>
            <pc:sldMk cId="2442700930" sldId="637"/>
            <ac:spMk id="40" creationId="{B179D5EA-69B8-4F01-8DE0-5F1A536912FB}"/>
          </ac:spMkLst>
        </pc:spChg>
        <pc:spChg chg="mod">
          <ac:chgData name="MANUEL ALBERTO GUEVARA  NAJARRO" userId="dc0839a7-ef25-445d-88fe-29223dfab4a5" providerId="ADAL" clId="{259FC2C2-9211-4192-B033-2AED3B37BC6B}" dt="2021-06-21T20:41:54.723" v="1660" actId="207"/>
          <ac:spMkLst>
            <pc:docMk/>
            <pc:sldMk cId="2442700930" sldId="637"/>
            <ac:spMk id="42" creationId="{9AC16476-C8E0-4A97-A3FE-331BFD664D8F}"/>
          </ac:spMkLst>
        </pc:spChg>
        <pc:spChg chg="mod">
          <ac:chgData name="MANUEL ALBERTO GUEVARA  NAJARRO" userId="dc0839a7-ef25-445d-88fe-29223dfab4a5" providerId="ADAL" clId="{259FC2C2-9211-4192-B033-2AED3B37BC6B}" dt="2021-06-21T20:40:48.404" v="1621" actId="20577"/>
          <ac:spMkLst>
            <pc:docMk/>
            <pc:sldMk cId="2442700930" sldId="637"/>
            <ac:spMk id="43" creationId="{3795E33F-6A3F-46D3-A576-166CE70EFDBD}"/>
          </ac:spMkLst>
        </pc:spChg>
        <pc:spChg chg="mod">
          <ac:chgData name="MANUEL ALBERTO GUEVARA  NAJARRO" userId="dc0839a7-ef25-445d-88fe-29223dfab4a5" providerId="ADAL" clId="{259FC2C2-9211-4192-B033-2AED3B37BC6B}" dt="2021-06-21T20:41:40.354" v="1658" actId="123"/>
          <ac:spMkLst>
            <pc:docMk/>
            <pc:sldMk cId="2442700930" sldId="637"/>
            <ac:spMk id="46" creationId="{9A170F2E-5BDF-4A77-8383-19E7C5A38678}"/>
          </ac:spMkLst>
        </pc:spChg>
        <pc:spChg chg="mod">
          <ac:chgData name="MANUEL ALBERTO GUEVARA  NAJARRO" userId="dc0839a7-ef25-445d-88fe-29223dfab4a5" providerId="ADAL" clId="{259FC2C2-9211-4192-B033-2AED3B37BC6B}" dt="2021-06-21T20:41:58.710" v="1661" actId="207"/>
          <ac:spMkLst>
            <pc:docMk/>
            <pc:sldMk cId="2442700930" sldId="637"/>
            <ac:spMk id="48" creationId="{96DB0810-C0A4-470A-A69B-6408AF0D9347}"/>
          </ac:spMkLst>
        </pc:spChg>
        <pc:spChg chg="mod">
          <ac:chgData name="MANUEL ALBERTO GUEVARA  NAJARRO" userId="dc0839a7-ef25-445d-88fe-29223dfab4a5" providerId="ADAL" clId="{259FC2C2-9211-4192-B033-2AED3B37BC6B}" dt="2021-06-21T20:41:02.294" v="1638" actId="20577"/>
          <ac:spMkLst>
            <pc:docMk/>
            <pc:sldMk cId="2442700930" sldId="637"/>
            <ac:spMk id="49" creationId="{5C6FB989-EA43-4A65-89C8-05CED850A7FD}"/>
          </ac:spMkLst>
        </pc:spChg>
      </pc:sldChg>
      <pc:sldChg chg="add">
        <pc:chgData name="MANUEL ALBERTO GUEVARA  NAJARRO" userId="dc0839a7-ef25-445d-88fe-29223dfab4a5" providerId="ADAL" clId="{259FC2C2-9211-4192-B033-2AED3B37BC6B}" dt="2021-06-29T16:49:44.657" v="2140" actId="22"/>
        <pc:sldMkLst>
          <pc:docMk/>
          <pc:sldMk cId="3819631410" sldId="637"/>
        </pc:sldMkLst>
      </pc:sldChg>
      <pc:sldChg chg="addSp delSp modSp add del mod">
        <pc:chgData name="MANUEL ALBERTO GUEVARA  NAJARRO" userId="dc0839a7-ef25-445d-88fe-29223dfab4a5" providerId="ADAL" clId="{259FC2C2-9211-4192-B033-2AED3B37BC6B}" dt="2021-06-30T00:26:24.488" v="2390" actId="242"/>
        <pc:sldMkLst>
          <pc:docMk/>
          <pc:sldMk cId="116741518" sldId="638"/>
        </pc:sldMkLst>
        <pc:spChg chg="add del mod">
          <ac:chgData name="MANUEL ALBERTO GUEVARA  NAJARRO" userId="dc0839a7-ef25-445d-88fe-29223dfab4a5" providerId="ADAL" clId="{259FC2C2-9211-4192-B033-2AED3B37BC6B}" dt="2021-06-30T00:26:13.235" v="2385" actId="22"/>
          <ac:spMkLst>
            <pc:docMk/>
            <pc:sldMk cId="116741518" sldId="638"/>
            <ac:spMk id="3" creationId="{897F3763-7EF5-4B7D-BCD8-09CDF6E5EEA3}"/>
          </ac:spMkLst>
        </pc:spChg>
        <pc:spChg chg="mod">
          <ac:chgData name="MANUEL ALBERTO GUEVARA  NAJARRO" userId="dc0839a7-ef25-445d-88fe-29223dfab4a5" providerId="ADAL" clId="{259FC2C2-9211-4192-B033-2AED3B37BC6B}" dt="2021-06-29T16:57:34.096" v="2164" actId="27636"/>
          <ac:spMkLst>
            <pc:docMk/>
            <pc:sldMk cId="116741518" sldId="638"/>
            <ac:spMk id="5" creationId="{5ECE236A-6C3C-46E8-A81F-7846D7B4570C}"/>
          </ac:spMkLst>
        </pc:spChg>
        <pc:spChg chg="mod">
          <ac:chgData name="MANUEL ALBERTO GUEVARA  NAJARRO" userId="dc0839a7-ef25-445d-88fe-29223dfab4a5" providerId="ADAL" clId="{259FC2C2-9211-4192-B033-2AED3B37BC6B}" dt="2021-06-30T00:26:24.488" v="2390" actId="242"/>
          <ac:spMkLst>
            <pc:docMk/>
            <pc:sldMk cId="116741518" sldId="638"/>
            <ac:spMk id="6" creationId="{62B8E1A4-E755-4E07-B436-48B0481D7B00}"/>
          </ac:spMkLst>
        </pc:spChg>
        <pc:picChg chg="add mod ord modCrop">
          <ac:chgData name="MANUEL ALBERTO GUEVARA  NAJARRO" userId="dc0839a7-ef25-445d-88fe-29223dfab4a5" providerId="ADAL" clId="{259FC2C2-9211-4192-B033-2AED3B37BC6B}" dt="2021-06-30T00:26:14.340" v="2387" actId="962"/>
          <ac:picMkLst>
            <pc:docMk/>
            <pc:sldMk cId="116741518" sldId="638"/>
            <ac:picMk id="7" creationId="{3E7EBE7F-B688-4221-A1AB-5081103E0BDD}"/>
          </ac:picMkLst>
        </pc:picChg>
        <pc:picChg chg="del">
          <ac:chgData name="MANUEL ALBERTO GUEVARA  NAJARRO" userId="dc0839a7-ef25-445d-88fe-29223dfab4a5" providerId="ADAL" clId="{259FC2C2-9211-4192-B033-2AED3B37BC6B}" dt="2021-06-29T16:57:35.643" v="2165" actId="478"/>
          <ac:picMkLst>
            <pc:docMk/>
            <pc:sldMk cId="116741518" sldId="638"/>
            <ac:picMk id="10" creationId="{F715C18E-F8C5-4C70-9752-8EDE5E424121}"/>
          </ac:picMkLst>
        </pc:picChg>
      </pc:sldChg>
      <pc:sldChg chg="addSp">
        <pc:chgData name="MANUEL ALBERTO GUEVARA  NAJARRO" userId="dc0839a7-ef25-445d-88fe-29223dfab4a5" providerId="ADAL" clId="{259FC2C2-9211-4192-B033-2AED3B37BC6B}" dt="2021-06-30T00:26:03.630" v="2382"/>
        <pc:sldMkLst>
          <pc:docMk/>
          <pc:sldMk cId="2836460517" sldId="638"/>
        </pc:sldMkLst>
        <pc:picChg chg="add">
          <ac:chgData name="MANUEL ALBERTO GUEVARA  NAJARRO" userId="dc0839a7-ef25-445d-88fe-29223dfab4a5" providerId="ADAL" clId="{259FC2C2-9211-4192-B033-2AED3B37BC6B}" dt="2021-06-30T00:26:03.630" v="2382"/>
          <ac:picMkLst>
            <pc:docMk/>
            <pc:sldMk cId="2836460517" sldId="638"/>
            <ac:picMk id="1026" creationId="{3CC2D195-24F3-4AB1-9973-0EFEA24590B0}"/>
          </ac:picMkLst>
        </pc:picChg>
      </pc:sldChg>
      <pc:sldChg chg="modSp add del mod">
        <pc:chgData name="MANUEL ALBERTO GUEVARA  NAJARRO" userId="dc0839a7-ef25-445d-88fe-29223dfab4a5" providerId="ADAL" clId="{259FC2C2-9211-4192-B033-2AED3B37BC6B}" dt="2021-06-23T22:06:14.028" v="2092" actId="47"/>
        <pc:sldMkLst>
          <pc:docMk/>
          <pc:sldMk cId="3504062121" sldId="638"/>
        </pc:sldMkLst>
        <pc:spChg chg="mod">
          <ac:chgData name="MANUEL ALBERTO GUEVARA  NAJARRO" userId="dc0839a7-ef25-445d-88fe-29223dfab4a5" providerId="ADAL" clId="{259FC2C2-9211-4192-B033-2AED3B37BC6B}" dt="2021-06-21T20:50:43.360" v="1756" actId="207"/>
          <ac:spMkLst>
            <pc:docMk/>
            <pc:sldMk cId="3504062121" sldId="638"/>
            <ac:spMk id="9" creationId="{F639BF2C-2DB7-4934-8FAC-3F92E40DC938}"/>
          </ac:spMkLst>
        </pc:spChg>
        <pc:spChg chg="mod">
          <ac:chgData name="MANUEL ALBERTO GUEVARA  NAJARRO" userId="dc0839a7-ef25-445d-88fe-29223dfab4a5" providerId="ADAL" clId="{259FC2C2-9211-4192-B033-2AED3B37BC6B}" dt="2021-06-21T20:50:22.903" v="1755" actId="20577"/>
          <ac:spMkLst>
            <pc:docMk/>
            <pc:sldMk cId="3504062121" sldId="638"/>
            <ac:spMk id="10" creationId="{41C1E303-6228-4BC3-B627-F6D186EB5846}"/>
          </ac:spMkLst>
        </pc:spChg>
        <pc:spChg chg="mod">
          <ac:chgData name="MANUEL ALBERTO GUEVARA  NAJARRO" userId="dc0839a7-ef25-445d-88fe-29223dfab4a5" providerId="ADAL" clId="{259FC2C2-9211-4192-B033-2AED3B37BC6B}" dt="2021-06-21T20:42:20.313" v="1666" actId="123"/>
          <ac:spMkLst>
            <pc:docMk/>
            <pc:sldMk cId="3504062121" sldId="638"/>
            <ac:spMk id="31" creationId="{D7660AED-0D03-4071-9C0A-E0FD8364175C}"/>
          </ac:spMkLst>
        </pc:spChg>
        <pc:spChg chg="mod">
          <ac:chgData name="MANUEL ALBERTO GUEVARA  NAJARRO" userId="dc0839a7-ef25-445d-88fe-29223dfab4a5" providerId="ADAL" clId="{259FC2C2-9211-4192-B033-2AED3B37BC6B}" dt="2021-06-21T20:43:36.573" v="1687" actId="6549"/>
          <ac:spMkLst>
            <pc:docMk/>
            <pc:sldMk cId="3504062121" sldId="638"/>
            <ac:spMk id="40" creationId="{B179D5EA-69B8-4F01-8DE0-5F1A536912FB}"/>
          </ac:spMkLst>
        </pc:spChg>
        <pc:spChg chg="mod">
          <ac:chgData name="MANUEL ALBERTO GUEVARA  NAJARRO" userId="dc0839a7-ef25-445d-88fe-29223dfab4a5" providerId="ADAL" clId="{259FC2C2-9211-4192-B033-2AED3B37BC6B}" dt="2021-06-21T20:50:52.248" v="1757" actId="207"/>
          <ac:spMkLst>
            <pc:docMk/>
            <pc:sldMk cId="3504062121" sldId="638"/>
            <ac:spMk id="42" creationId="{9AC16476-C8E0-4A97-A3FE-331BFD664D8F}"/>
          </ac:spMkLst>
        </pc:spChg>
        <pc:spChg chg="mod">
          <ac:chgData name="MANUEL ALBERTO GUEVARA  NAJARRO" userId="dc0839a7-ef25-445d-88fe-29223dfab4a5" providerId="ADAL" clId="{259FC2C2-9211-4192-B033-2AED3B37BC6B}" dt="2021-06-21T20:50:12.093" v="1719" actId="20577"/>
          <ac:spMkLst>
            <pc:docMk/>
            <pc:sldMk cId="3504062121" sldId="638"/>
            <ac:spMk id="43" creationId="{3795E33F-6A3F-46D3-A576-166CE70EFDBD}"/>
          </ac:spMkLst>
        </pc:spChg>
        <pc:spChg chg="mod">
          <ac:chgData name="MANUEL ALBERTO GUEVARA  NAJARRO" userId="dc0839a7-ef25-445d-88fe-29223dfab4a5" providerId="ADAL" clId="{259FC2C2-9211-4192-B033-2AED3B37BC6B}" dt="2021-06-21T20:43:46.856" v="1688"/>
          <ac:spMkLst>
            <pc:docMk/>
            <pc:sldMk cId="3504062121" sldId="638"/>
            <ac:spMk id="46" creationId="{9A170F2E-5BDF-4A77-8383-19E7C5A38678}"/>
          </ac:spMkLst>
        </pc:spChg>
        <pc:spChg chg="mod">
          <ac:chgData name="MANUEL ALBERTO GUEVARA  NAJARRO" userId="dc0839a7-ef25-445d-88fe-29223dfab4a5" providerId="ADAL" clId="{259FC2C2-9211-4192-B033-2AED3B37BC6B}" dt="2021-06-21T20:51:00.851" v="1758" actId="207"/>
          <ac:spMkLst>
            <pc:docMk/>
            <pc:sldMk cId="3504062121" sldId="638"/>
            <ac:spMk id="48" creationId="{96DB0810-C0A4-470A-A69B-6408AF0D9347}"/>
          </ac:spMkLst>
        </pc:spChg>
        <pc:spChg chg="mod">
          <ac:chgData name="MANUEL ALBERTO GUEVARA  NAJARRO" userId="dc0839a7-ef25-445d-88fe-29223dfab4a5" providerId="ADAL" clId="{259FC2C2-9211-4192-B033-2AED3B37BC6B}" dt="2021-06-21T20:50:05.743" v="1708" actId="20577"/>
          <ac:spMkLst>
            <pc:docMk/>
            <pc:sldMk cId="3504062121" sldId="638"/>
            <ac:spMk id="49" creationId="{5C6FB989-EA43-4A65-89C8-05CED850A7FD}"/>
          </ac:spMkLst>
        </pc:spChg>
      </pc:sldChg>
      <pc:sldChg chg="addSp delSp modSp add del mod">
        <pc:chgData name="MANUEL ALBERTO GUEVARA  NAJARRO" userId="dc0839a7-ef25-445d-88fe-29223dfab4a5" providerId="ADAL" clId="{259FC2C2-9211-4192-B033-2AED3B37BC6B}" dt="2021-06-23T22:06:14.028" v="2092" actId="47"/>
        <pc:sldMkLst>
          <pc:docMk/>
          <pc:sldMk cId="1381014519" sldId="639"/>
        </pc:sldMkLst>
        <pc:spChg chg="mod">
          <ac:chgData name="MANUEL ALBERTO GUEVARA  NAJARRO" userId="dc0839a7-ef25-445d-88fe-29223dfab4a5" providerId="ADAL" clId="{259FC2C2-9211-4192-B033-2AED3B37BC6B}" dt="2021-06-23T20:41:28.369" v="2089" actId="14100"/>
          <ac:spMkLst>
            <pc:docMk/>
            <pc:sldMk cId="1381014519" sldId="639"/>
            <ac:spMk id="2" creationId="{CDAE26F3-17B7-3A45-84B2-3574E3E55628}"/>
          </ac:spMkLst>
        </pc:spChg>
        <pc:spChg chg="mod">
          <ac:chgData name="MANUEL ALBERTO GUEVARA  NAJARRO" userId="dc0839a7-ef25-445d-88fe-29223dfab4a5" providerId="ADAL" clId="{259FC2C2-9211-4192-B033-2AED3B37BC6B}" dt="2021-06-23T20:32:52.899" v="1932" actId="404"/>
          <ac:spMkLst>
            <pc:docMk/>
            <pc:sldMk cId="1381014519" sldId="639"/>
            <ac:spMk id="3" creationId="{4AB43E85-BCAE-3E49-9568-7449B516A171}"/>
          </ac:spMkLst>
        </pc:spChg>
        <pc:spChg chg="add mod">
          <ac:chgData name="MANUEL ALBERTO GUEVARA  NAJARRO" userId="dc0839a7-ef25-445d-88fe-29223dfab4a5" providerId="ADAL" clId="{259FC2C2-9211-4192-B033-2AED3B37BC6B}" dt="2021-06-23T20:33:18.529" v="1939" actId="478"/>
          <ac:spMkLst>
            <pc:docMk/>
            <pc:sldMk cId="1381014519" sldId="639"/>
            <ac:spMk id="8" creationId="{8F11E2B7-F24E-4AE5-A0BE-F3C7388E4889}"/>
          </ac:spMkLst>
        </pc:spChg>
        <pc:picChg chg="del">
          <ac:chgData name="MANUEL ALBERTO GUEVARA  NAJARRO" userId="dc0839a7-ef25-445d-88fe-29223dfab4a5" providerId="ADAL" clId="{259FC2C2-9211-4192-B033-2AED3B37BC6B}" dt="2021-06-23T20:33:01.109" v="1933" actId="478"/>
          <ac:picMkLst>
            <pc:docMk/>
            <pc:sldMk cId="1381014519" sldId="639"/>
            <ac:picMk id="6" creationId="{C827FC31-5B98-4765-855F-0893E4439FF0}"/>
          </ac:picMkLst>
        </pc:picChg>
        <pc:picChg chg="del">
          <ac:chgData name="MANUEL ALBERTO GUEVARA  NAJARRO" userId="dc0839a7-ef25-445d-88fe-29223dfab4a5" providerId="ADAL" clId="{259FC2C2-9211-4192-B033-2AED3B37BC6B}" dt="2021-06-23T20:33:18.529" v="1939" actId="478"/>
          <ac:picMkLst>
            <pc:docMk/>
            <pc:sldMk cId="1381014519" sldId="639"/>
            <ac:picMk id="7" creationId="{90C7522F-18D3-4290-94BE-4B7D2B364283}"/>
          </ac:picMkLst>
        </pc:picChg>
        <pc:picChg chg="mod">
          <ac:chgData name="MANUEL ALBERTO GUEVARA  NAJARRO" userId="dc0839a7-ef25-445d-88fe-29223dfab4a5" providerId="ADAL" clId="{259FC2C2-9211-4192-B033-2AED3B37BC6B}" dt="2021-06-23T20:33:22.549" v="1943" actId="962"/>
          <ac:picMkLst>
            <pc:docMk/>
            <pc:sldMk cId="1381014519" sldId="639"/>
            <ac:picMk id="1026" creationId="{E3DF73F6-BE0D-443E-81AC-42C6C947999D}"/>
          </ac:picMkLst>
        </pc:picChg>
      </pc:sldChg>
      <pc:sldChg chg="addSp delSp modSp">
        <pc:chgData name="MANUEL ALBERTO GUEVARA  NAJARRO" userId="dc0839a7-ef25-445d-88fe-29223dfab4a5" providerId="ADAL" clId="{259FC2C2-9211-4192-B033-2AED3B37BC6B}" dt="2021-06-23T20:33:21.370" v="1940"/>
        <pc:sldMkLst>
          <pc:docMk/>
          <pc:sldMk cId="1716321555" sldId="639"/>
        </pc:sldMkLst>
        <pc:spChg chg="del">
          <ac:chgData name="MANUEL ALBERTO GUEVARA  NAJARRO" userId="dc0839a7-ef25-445d-88fe-29223dfab4a5" providerId="ADAL" clId="{259FC2C2-9211-4192-B033-2AED3B37BC6B}" dt="2021-06-23T20:33:21.370" v="1940"/>
          <ac:spMkLst>
            <pc:docMk/>
            <pc:sldMk cId="1716321555" sldId="639"/>
            <ac:spMk id="8" creationId="{8F11E2B7-F24E-4AE5-A0BE-F3C7388E4889}"/>
          </ac:spMkLst>
        </pc:spChg>
        <pc:picChg chg="add mod">
          <ac:chgData name="MANUEL ALBERTO GUEVARA  NAJARRO" userId="dc0839a7-ef25-445d-88fe-29223dfab4a5" providerId="ADAL" clId="{259FC2C2-9211-4192-B033-2AED3B37BC6B}" dt="2021-06-23T20:33:21.370" v="1940"/>
          <ac:picMkLst>
            <pc:docMk/>
            <pc:sldMk cId="1716321555" sldId="639"/>
            <ac:picMk id="1026" creationId="{E3DF73F6-BE0D-443E-81AC-42C6C947999D}"/>
          </ac:picMkLst>
        </pc:picChg>
      </pc:sldChg>
      <pc:sldChg chg="addSp modSp new add del mod modClrScheme chgLayout">
        <pc:chgData name="MANUEL ALBERTO GUEVARA  NAJARRO" userId="dc0839a7-ef25-445d-88fe-29223dfab4a5" providerId="ADAL" clId="{259FC2C2-9211-4192-B033-2AED3B37BC6B}" dt="2021-06-30T00:47:37.697" v="2546"/>
        <pc:sldMkLst>
          <pc:docMk/>
          <pc:sldMk cId="2848592144" sldId="639"/>
        </pc:sldMkLst>
        <pc:spChg chg="add mod">
          <ac:chgData name="MANUEL ALBERTO GUEVARA  NAJARRO" userId="dc0839a7-ef25-445d-88fe-29223dfab4a5" providerId="ADAL" clId="{259FC2C2-9211-4192-B033-2AED3B37BC6B}" dt="2021-06-30T00:47:37.697" v="2546"/>
          <ac:spMkLst>
            <pc:docMk/>
            <pc:sldMk cId="2848592144" sldId="639"/>
            <ac:spMk id="2" creationId="{2A369C88-315D-4717-B96D-3B4F3676F1EE}"/>
          </ac:spMkLst>
        </pc:spChg>
        <pc:spChg chg="add mod">
          <ac:chgData name="MANUEL ALBERTO GUEVARA  NAJARRO" userId="dc0839a7-ef25-445d-88fe-29223dfab4a5" providerId="ADAL" clId="{259FC2C2-9211-4192-B033-2AED3B37BC6B}" dt="2021-06-30T00:35:34.106" v="2480" actId="20577"/>
          <ac:spMkLst>
            <pc:docMk/>
            <pc:sldMk cId="2848592144" sldId="639"/>
            <ac:spMk id="3" creationId="{FF5459EE-28C7-4ED9-A1F9-DBD9F35D4394}"/>
          </ac:spMkLst>
        </pc:spChg>
        <pc:picChg chg="mod modCrop">
          <ac:chgData name="MANUEL ALBERTO GUEVARA  NAJARRO" userId="dc0839a7-ef25-445d-88fe-29223dfab4a5" providerId="ADAL" clId="{259FC2C2-9211-4192-B033-2AED3B37BC6B}" dt="2021-06-30T00:45:13.792" v="2538" actId="1076"/>
          <ac:picMkLst>
            <pc:docMk/>
            <pc:sldMk cId="2848592144" sldId="639"/>
            <ac:picMk id="2050" creationId="{F41066F4-0335-47EE-A752-5C072ECB179C}"/>
          </ac:picMkLst>
        </pc:picChg>
      </pc:sldChg>
      <pc:sldChg chg="addSp">
        <pc:chgData name="MANUEL ALBERTO GUEVARA  NAJARRO" userId="dc0839a7-ef25-445d-88fe-29223dfab4a5" providerId="ADAL" clId="{259FC2C2-9211-4192-B033-2AED3B37BC6B}" dt="2021-06-30T00:35:15.758" v="2432"/>
        <pc:sldMkLst>
          <pc:docMk/>
          <pc:sldMk cId="4173016381" sldId="639"/>
        </pc:sldMkLst>
        <pc:picChg chg="add">
          <ac:chgData name="MANUEL ALBERTO GUEVARA  NAJARRO" userId="dc0839a7-ef25-445d-88fe-29223dfab4a5" providerId="ADAL" clId="{259FC2C2-9211-4192-B033-2AED3B37BC6B}" dt="2021-06-30T00:35:15.758" v="2432"/>
          <ac:picMkLst>
            <pc:docMk/>
            <pc:sldMk cId="4173016381" sldId="639"/>
            <ac:picMk id="2050" creationId="{F41066F4-0335-47EE-A752-5C072ECB179C}"/>
          </ac:picMkLst>
        </pc:picChg>
      </pc:sldChg>
      <pc:sldChg chg="modSp add mod ord">
        <pc:chgData name="MANUEL ALBERTO GUEVARA  NAJARRO" userId="dc0839a7-ef25-445d-88fe-29223dfab4a5" providerId="ADAL" clId="{259FC2C2-9211-4192-B033-2AED3B37BC6B}" dt="2021-06-30T00:42:19.769" v="2534" actId="18131"/>
        <pc:sldMkLst>
          <pc:docMk/>
          <pc:sldMk cId="3169587563" sldId="640"/>
        </pc:sldMkLst>
        <pc:spChg chg="mod">
          <ac:chgData name="MANUEL ALBERTO GUEVARA  NAJARRO" userId="dc0839a7-ef25-445d-88fe-29223dfab4a5" providerId="ADAL" clId="{259FC2C2-9211-4192-B033-2AED3B37BC6B}" dt="2021-06-30T00:30:47.836" v="2419" actId="20577"/>
          <ac:spMkLst>
            <pc:docMk/>
            <pc:sldMk cId="3169587563" sldId="640"/>
            <ac:spMk id="5" creationId="{5ECE236A-6C3C-46E8-A81F-7846D7B4570C}"/>
          </ac:spMkLst>
        </pc:spChg>
        <pc:spChg chg="mod">
          <ac:chgData name="MANUEL ALBERTO GUEVARA  NAJARRO" userId="dc0839a7-ef25-445d-88fe-29223dfab4a5" providerId="ADAL" clId="{259FC2C2-9211-4192-B033-2AED3B37BC6B}" dt="2021-06-30T00:32:29.220" v="2428" actId="20577"/>
          <ac:spMkLst>
            <pc:docMk/>
            <pc:sldMk cId="3169587563" sldId="640"/>
            <ac:spMk id="6" creationId="{62B8E1A4-E755-4E07-B436-48B0481D7B00}"/>
          </ac:spMkLst>
        </pc:spChg>
        <pc:picChg chg="mod modCrop">
          <ac:chgData name="MANUEL ALBERTO GUEVARA  NAJARRO" userId="dc0839a7-ef25-445d-88fe-29223dfab4a5" providerId="ADAL" clId="{259FC2C2-9211-4192-B033-2AED3B37BC6B}" dt="2021-06-30T00:42:19.769" v="2534" actId="18131"/>
          <ac:picMkLst>
            <pc:docMk/>
            <pc:sldMk cId="3169587563" sldId="640"/>
            <ac:picMk id="10" creationId="{F715C18E-F8C5-4C70-9752-8EDE5E424121}"/>
          </ac:picMkLst>
        </pc:picChg>
      </pc:sldChg>
      <pc:sldChg chg="addSp">
        <pc:chgData name="MANUEL ALBERTO GUEVARA  NAJARRO" userId="dc0839a7-ef25-445d-88fe-29223dfab4a5" providerId="ADAL" clId="{259FC2C2-9211-4192-B033-2AED3B37BC6B}" dt="2021-06-30T01:22:39.035" v="2611"/>
        <pc:sldMkLst>
          <pc:docMk/>
          <pc:sldMk cId="102123862" sldId="641"/>
        </pc:sldMkLst>
        <pc:picChg chg="add">
          <ac:chgData name="MANUEL ALBERTO GUEVARA  NAJARRO" userId="dc0839a7-ef25-445d-88fe-29223dfab4a5" providerId="ADAL" clId="{259FC2C2-9211-4192-B033-2AED3B37BC6B}" dt="2021-06-30T01:22:39.035" v="2611"/>
          <ac:picMkLst>
            <pc:docMk/>
            <pc:sldMk cId="102123862" sldId="641"/>
            <ac:picMk id="4098" creationId="{07F93DB7-B679-4E88-A4C1-DF89282DF12B}"/>
          </ac:picMkLst>
        </pc:picChg>
      </pc:sldChg>
      <pc:sldChg chg="addSp delSp modSp new add del mod modClrScheme chgLayout">
        <pc:chgData name="MANUEL ALBERTO GUEVARA  NAJARRO" userId="dc0839a7-ef25-445d-88fe-29223dfab4a5" providerId="ADAL" clId="{259FC2C2-9211-4192-B033-2AED3B37BC6B}" dt="2021-06-30T01:29:36.075" v="2787" actId="47"/>
        <pc:sldMkLst>
          <pc:docMk/>
          <pc:sldMk cId="3067516771" sldId="641"/>
        </pc:sldMkLst>
        <pc:spChg chg="mod ord">
          <ac:chgData name="MANUEL ALBERTO GUEVARA  NAJARRO" userId="dc0839a7-ef25-445d-88fe-29223dfab4a5" providerId="ADAL" clId="{259FC2C2-9211-4192-B033-2AED3B37BC6B}" dt="2021-06-30T00:50:14.703" v="2559" actId="27636"/>
          <ac:spMkLst>
            <pc:docMk/>
            <pc:sldMk cId="3067516771" sldId="641"/>
            <ac:spMk id="2" creationId="{DE1C2C86-3081-4C73-8748-D07F7255F95E}"/>
          </ac:spMkLst>
        </pc:spChg>
        <pc:spChg chg="mod ord">
          <ac:chgData name="MANUEL ALBERTO GUEVARA  NAJARRO" userId="dc0839a7-ef25-445d-88fe-29223dfab4a5" providerId="ADAL" clId="{259FC2C2-9211-4192-B033-2AED3B37BC6B}" dt="2021-06-30T01:24:24.762" v="2652" actId="2711"/>
          <ac:spMkLst>
            <pc:docMk/>
            <pc:sldMk cId="3067516771" sldId="641"/>
            <ac:spMk id="3" creationId="{9E1EDFAF-80F7-47BC-ACB4-C3961D455247}"/>
          </ac:spMkLst>
        </pc:spChg>
        <pc:spChg chg="add del mod ord">
          <ac:chgData name="MANUEL ALBERTO GUEVARA  NAJARRO" userId="dc0839a7-ef25-445d-88fe-29223dfab4a5" providerId="ADAL" clId="{259FC2C2-9211-4192-B033-2AED3B37BC6B}" dt="2021-06-30T00:50:22.824" v="2561" actId="478"/>
          <ac:spMkLst>
            <pc:docMk/>
            <pc:sldMk cId="3067516771" sldId="641"/>
            <ac:spMk id="4" creationId="{D80F2A2F-8465-44B7-8D28-4C9D62B11B97}"/>
          </ac:spMkLst>
        </pc:spChg>
        <pc:spChg chg="add mod ord">
          <ac:chgData name="MANUEL ALBERTO GUEVARA  NAJARRO" userId="dc0839a7-ef25-445d-88fe-29223dfab4a5" providerId="ADAL" clId="{259FC2C2-9211-4192-B033-2AED3B37BC6B}" dt="2021-06-30T00:50:04.053" v="2552" actId="20578"/>
          <ac:spMkLst>
            <pc:docMk/>
            <pc:sldMk cId="3067516771" sldId="641"/>
            <ac:spMk id="5" creationId="{A28175B2-09B0-463E-918E-84C552ABD392}"/>
          </ac:spMkLst>
        </pc:spChg>
        <pc:spChg chg="add del mod">
          <ac:chgData name="MANUEL ALBERTO GUEVARA  NAJARRO" userId="dc0839a7-ef25-445d-88fe-29223dfab4a5" providerId="ADAL" clId="{259FC2C2-9211-4192-B033-2AED3B37BC6B}" dt="2021-06-30T01:23:47.357" v="2642" actId="478"/>
          <ac:spMkLst>
            <pc:docMk/>
            <pc:sldMk cId="3067516771" sldId="641"/>
            <ac:spMk id="7" creationId="{94485942-DE90-4DDE-8F8F-6C077C2AF091}"/>
          </ac:spMkLst>
        </pc:spChg>
        <pc:spChg chg="add del mod">
          <ac:chgData name="MANUEL ALBERTO GUEVARA  NAJARRO" userId="dc0839a7-ef25-445d-88fe-29223dfab4a5" providerId="ADAL" clId="{259FC2C2-9211-4192-B033-2AED3B37BC6B}" dt="2021-06-30T01:24:05.326" v="2647" actId="478"/>
          <ac:spMkLst>
            <pc:docMk/>
            <pc:sldMk cId="3067516771" sldId="641"/>
            <ac:spMk id="9" creationId="{8BC8266B-C099-4EEE-BF48-695B9B629E19}"/>
          </ac:spMkLst>
        </pc:spChg>
        <pc:spChg chg="add mod">
          <ac:chgData name="MANUEL ALBERTO GUEVARA  NAJARRO" userId="dc0839a7-ef25-445d-88fe-29223dfab4a5" providerId="ADAL" clId="{259FC2C2-9211-4192-B033-2AED3B37BC6B}" dt="2021-06-30T01:25:07.374" v="2668" actId="123"/>
          <ac:spMkLst>
            <pc:docMk/>
            <pc:sldMk cId="3067516771" sldId="641"/>
            <ac:spMk id="10" creationId="{A49A25B4-694F-43A6-A6B2-B70C4793B465}"/>
          </ac:spMkLst>
        </pc:spChg>
        <pc:picChg chg="del mod">
          <ac:chgData name="MANUEL ALBERTO GUEVARA  NAJARRO" userId="dc0839a7-ef25-445d-88fe-29223dfab4a5" providerId="ADAL" clId="{259FC2C2-9211-4192-B033-2AED3B37BC6B}" dt="2021-06-30T01:23:47.357" v="2642" actId="478"/>
          <ac:picMkLst>
            <pc:docMk/>
            <pc:sldMk cId="3067516771" sldId="641"/>
            <ac:picMk id="3074" creationId="{D3DE9E1F-8475-4E01-8269-BA50F2725F21}"/>
          </ac:picMkLst>
        </pc:picChg>
        <pc:picChg chg="mod">
          <ac:chgData name="MANUEL ALBERTO GUEVARA  NAJARRO" userId="dc0839a7-ef25-445d-88fe-29223dfab4a5" providerId="ADAL" clId="{259FC2C2-9211-4192-B033-2AED3B37BC6B}" dt="2021-06-30T01:24:16.816" v="2651" actId="1076"/>
          <ac:picMkLst>
            <pc:docMk/>
            <pc:sldMk cId="3067516771" sldId="641"/>
            <ac:picMk id="4098" creationId="{07F93DB7-B679-4E88-A4C1-DF89282DF12B}"/>
          </ac:picMkLst>
        </pc:picChg>
      </pc:sldChg>
      <pc:sldChg chg="addSp">
        <pc:chgData name="MANUEL ALBERTO GUEVARA  NAJARRO" userId="dc0839a7-ef25-445d-88fe-29223dfab4a5" providerId="ADAL" clId="{259FC2C2-9211-4192-B033-2AED3B37BC6B}" dt="2021-06-30T00:51:05.736" v="2576"/>
        <pc:sldMkLst>
          <pc:docMk/>
          <pc:sldMk cId="3447754166" sldId="641"/>
        </pc:sldMkLst>
        <pc:picChg chg="add">
          <ac:chgData name="MANUEL ALBERTO GUEVARA  NAJARRO" userId="dc0839a7-ef25-445d-88fe-29223dfab4a5" providerId="ADAL" clId="{259FC2C2-9211-4192-B033-2AED3B37BC6B}" dt="2021-06-30T00:51:05.736" v="2576"/>
          <ac:picMkLst>
            <pc:docMk/>
            <pc:sldMk cId="3447754166" sldId="641"/>
            <ac:picMk id="3074" creationId="{D3DE9E1F-8475-4E01-8269-BA50F2725F21}"/>
          </ac:picMkLst>
        </pc:picChg>
      </pc:sldChg>
      <pc:sldChg chg="modSp add mod ord">
        <pc:chgData name="MANUEL ALBERTO GUEVARA  NAJARRO" userId="dc0839a7-ef25-445d-88fe-29223dfab4a5" providerId="ADAL" clId="{259FC2C2-9211-4192-B033-2AED3B37BC6B}" dt="2021-06-30T01:23:26.126" v="2634"/>
        <pc:sldMkLst>
          <pc:docMk/>
          <pc:sldMk cId="2126156238" sldId="642"/>
        </pc:sldMkLst>
        <pc:spChg chg="mod">
          <ac:chgData name="MANUEL ALBERTO GUEVARA  NAJARRO" userId="dc0839a7-ef25-445d-88fe-29223dfab4a5" providerId="ADAL" clId="{259FC2C2-9211-4192-B033-2AED3B37BC6B}" dt="2021-06-30T01:23:14.911" v="2626" actId="122"/>
          <ac:spMkLst>
            <pc:docMk/>
            <pc:sldMk cId="2126156238" sldId="642"/>
            <ac:spMk id="7" creationId="{94485942-DE90-4DDE-8F8F-6C077C2AF091}"/>
          </ac:spMkLst>
        </pc:spChg>
        <pc:spChg chg="mod">
          <ac:chgData name="MANUEL ALBERTO GUEVARA  NAJARRO" userId="dc0839a7-ef25-445d-88fe-29223dfab4a5" providerId="ADAL" clId="{259FC2C2-9211-4192-B033-2AED3B37BC6B}" dt="2021-06-30T01:23:20.080" v="2632" actId="20577"/>
          <ac:spMkLst>
            <pc:docMk/>
            <pc:sldMk cId="2126156238" sldId="642"/>
            <ac:spMk id="9" creationId="{8BC8266B-C099-4EEE-BF48-695B9B629E19}"/>
          </ac:spMkLst>
        </pc:spChg>
      </pc:sldChg>
      <pc:sldChg chg="addSp delSp modSp add mod">
        <pc:chgData name="MANUEL ALBERTO GUEVARA  NAJARRO" userId="dc0839a7-ef25-445d-88fe-29223dfab4a5" providerId="ADAL" clId="{259FC2C2-9211-4192-B033-2AED3B37BC6B}" dt="2021-06-30T01:29:21.206" v="2786" actId="14100"/>
        <pc:sldMkLst>
          <pc:docMk/>
          <pc:sldMk cId="3293871514" sldId="643"/>
        </pc:sldMkLst>
        <pc:spChg chg="mod">
          <ac:chgData name="MANUEL ALBERTO GUEVARA  NAJARRO" userId="dc0839a7-ef25-445d-88fe-29223dfab4a5" providerId="ADAL" clId="{259FC2C2-9211-4192-B033-2AED3B37BC6B}" dt="2021-06-30T01:25:39.578" v="2673" actId="1076"/>
          <ac:spMkLst>
            <pc:docMk/>
            <pc:sldMk cId="3293871514" sldId="643"/>
            <ac:spMk id="3" creationId="{9E1EDFAF-80F7-47BC-ACB4-C3961D455247}"/>
          </ac:spMkLst>
        </pc:spChg>
        <pc:spChg chg="add del mod">
          <ac:chgData name="MANUEL ALBERTO GUEVARA  NAJARRO" userId="dc0839a7-ef25-445d-88fe-29223dfab4a5" providerId="ADAL" clId="{259FC2C2-9211-4192-B033-2AED3B37BC6B}" dt="2021-06-30T01:27:00.038" v="2728" actId="478"/>
          <ac:spMkLst>
            <pc:docMk/>
            <pc:sldMk cId="3293871514" sldId="643"/>
            <ac:spMk id="8" creationId="{9B91F69F-81AE-4990-88D4-28543841A38E}"/>
          </ac:spMkLst>
        </pc:spChg>
        <pc:spChg chg="add mod">
          <ac:chgData name="MANUEL ALBERTO GUEVARA  NAJARRO" userId="dc0839a7-ef25-445d-88fe-29223dfab4a5" providerId="ADAL" clId="{259FC2C2-9211-4192-B033-2AED3B37BC6B}" dt="2021-06-30T01:29:21.206" v="2786" actId="14100"/>
          <ac:spMkLst>
            <pc:docMk/>
            <pc:sldMk cId="3293871514" sldId="643"/>
            <ac:spMk id="9" creationId="{66DD99C1-86A9-47A1-A924-80B355BA88AF}"/>
          </ac:spMkLst>
        </pc:spChg>
        <pc:spChg chg="mod">
          <ac:chgData name="MANUEL ALBERTO GUEVARA  NAJARRO" userId="dc0839a7-ef25-445d-88fe-29223dfab4a5" providerId="ADAL" clId="{259FC2C2-9211-4192-B033-2AED3B37BC6B}" dt="2021-06-30T01:27:09.485" v="2739" actId="1035"/>
          <ac:spMkLst>
            <pc:docMk/>
            <pc:sldMk cId="3293871514" sldId="643"/>
            <ac:spMk id="10" creationId="{A49A25B4-694F-43A6-A6B2-B70C4793B465}"/>
          </ac:spMkLst>
        </pc:spChg>
        <pc:spChg chg="add del mod">
          <ac:chgData name="MANUEL ALBERTO GUEVARA  NAJARRO" userId="dc0839a7-ef25-445d-88fe-29223dfab4a5" providerId="ADAL" clId="{259FC2C2-9211-4192-B033-2AED3B37BC6B}" dt="2021-06-30T01:28:48.182" v="2774" actId="478"/>
          <ac:spMkLst>
            <pc:docMk/>
            <pc:sldMk cId="3293871514" sldId="643"/>
            <ac:spMk id="11" creationId="{35415D11-9AA0-4A48-91B0-213CADBA0B34}"/>
          </ac:spMkLst>
        </pc:spChg>
        <pc:spChg chg="add del mod">
          <ac:chgData name="MANUEL ALBERTO GUEVARA  NAJARRO" userId="dc0839a7-ef25-445d-88fe-29223dfab4a5" providerId="ADAL" clId="{259FC2C2-9211-4192-B033-2AED3B37BC6B}" dt="2021-06-30T01:27:36.142" v="2747" actId="478"/>
          <ac:spMkLst>
            <pc:docMk/>
            <pc:sldMk cId="3293871514" sldId="643"/>
            <ac:spMk id="12" creationId="{E87F2A4C-7160-4271-B4F6-B49A3F89CB45}"/>
          </ac:spMkLst>
        </pc:spChg>
        <pc:spChg chg="add del">
          <ac:chgData name="MANUEL ALBERTO GUEVARA  NAJARRO" userId="dc0839a7-ef25-445d-88fe-29223dfab4a5" providerId="ADAL" clId="{259FC2C2-9211-4192-B033-2AED3B37BC6B}" dt="2021-06-30T01:27:46.427" v="2750" actId="22"/>
          <ac:spMkLst>
            <pc:docMk/>
            <pc:sldMk cId="3293871514" sldId="643"/>
            <ac:spMk id="15" creationId="{31335135-20A6-45AE-A870-F41F80027BA0}"/>
          </ac:spMkLst>
        </pc:spChg>
        <pc:spChg chg="add mod">
          <ac:chgData name="MANUEL ALBERTO GUEVARA  NAJARRO" userId="dc0839a7-ef25-445d-88fe-29223dfab4a5" providerId="ADAL" clId="{259FC2C2-9211-4192-B033-2AED3B37BC6B}" dt="2021-06-30T01:29:13.700" v="2783" actId="1076"/>
          <ac:spMkLst>
            <pc:docMk/>
            <pc:sldMk cId="3293871514" sldId="643"/>
            <ac:spMk id="16" creationId="{B4A365B2-F820-44CC-8ABB-82D67F18339C}"/>
          </ac:spMkLst>
        </pc:spChg>
        <pc:picChg chg="mod">
          <ac:chgData name="MANUEL ALBERTO GUEVARA  NAJARRO" userId="dc0839a7-ef25-445d-88fe-29223dfab4a5" providerId="ADAL" clId="{259FC2C2-9211-4192-B033-2AED3B37BC6B}" dt="2021-06-30T01:29:11.244" v="2781" actId="1076"/>
          <ac:picMkLst>
            <pc:docMk/>
            <pc:sldMk cId="3293871514" sldId="643"/>
            <ac:picMk id="4098" creationId="{07F93DB7-B679-4E88-A4C1-DF89282DF12B}"/>
          </ac:picMkLst>
        </pc:picChg>
      </pc:sldChg>
      <pc:sldChg chg="addSp">
        <pc:chgData name="MANUEL ALBERTO GUEVARA  NAJARRO" userId="dc0839a7-ef25-445d-88fe-29223dfab4a5" providerId="ADAL" clId="{259FC2C2-9211-4192-B033-2AED3B37BC6B}" dt="2021-06-30T01:30:10.612" v="2793"/>
        <pc:sldMkLst>
          <pc:docMk/>
          <pc:sldMk cId="64197648" sldId="644"/>
        </pc:sldMkLst>
        <pc:picChg chg="add">
          <ac:chgData name="MANUEL ALBERTO GUEVARA  NAJARRO" userId="dc0839a7-ef25-445d-88fe-29223dfab4a5" providerId="ADAL" clId="{259FC2C2-9211-4192-B033-2AED3B37BC6B}" dt="2021-06-30T01:30:10.612" v="2793"/>
          <ac:picMkLst>
            <pc:docMk/>
            <pc:sldMk cId="64197648" sldId="644"/>
            <ac:picMk id="5122" creationId="{E96E2897-D3E9-41E3-B308-E3B0E341DD6B}"/>
          </ac:picMkLst>
        </pc:picChg>
      </pc:sldChg>
      <pc:sldChg chg="addSp delSp modSp add del mod">
        <pc:chgData name="MANUEL ALBERTO GUEVARA  NAJARRO" userId="dc0839a7-ef25-445d-88fe-29223dfab4a5" providerId="ADAL" clId="{259FC2C2-9211-4192-B033-2AED3B37BC6B}" dt="2021-06-30T01:31:15.645" v="2818" actId="1035"/>
        <pc:sldMkLst>
          <pc:docMk/>
          <pc:sldMk cId="4046438244" sldId="644"/>
        </pc:sldMkLst>
        <pc:spChg chg="add mod">
          <ac:chgData name="MANUEL ALBERTO GUEVARA  NAJARRO" userId="dc0839a7-ef25-445d-88fe-29223dfab4a5" providerId="ADAL" clId="{259FC2C2-9211-4192-B033-2AED3B37BC6B}" dt="2021-06-30T01:31:15.645" v="2818" actId="1035"/>
          <ac:spMkLst>
            <pc:docMk/>
            <pc:sldMk cId="4046438244" sldId="644"/>
            <ac:spMk id="8" creationId="{071CC725-F049-45B8-B296-3BA2E6FE65E1}"/>
          </ac:spMkLst>
        </pc:spChg>
        <pc:spChg chg="del">
          <ac:chgData name="MANUEL ALBERTO GUEVARA  NAJARRO" userId="dc0839a7-ef25-445d-88fe-29223dfab4a5" providerId="ADAL" clId="{259FC2C2-9211-4192-B033-2AED3B37BC6B}" dt="2021-06-30T01:30:05.950" v="2792" actId="478"/>
          <ac:spMkLst>
            <pc:docMk/>
            <pc:sldMk cId="4046438244" sldId="644"/>
            <ac:spMk id="9" creationId="{66DD99C1-86A9-47A1-A924-80B355BA88AF}"/>
          </ac:spMkLst>
        </pc:spChg>
        <pc:spChg chg="mod">
          <ac:chgData name="MANUEL ALBERTO GUEVARA  NAJARRO" userId="dc0839a7-ef25-445d-88fe-29223dfab4a5" providerId="ADAL" clId="{259FC2C2-9211-4192-B033-2AED3B37BC6B}" dt="2021-06-30T01:30:02.717" v="2790" actId="113"/>
          <ac:spMkLst>
            <pc:docMk/>
            <pc:sldMk cId="4046438244" sldId="644"/>
            <ac:spMk id="10" creationId="{A49A25B4-694F-43A6-A6B2-B70C4793B465}"/>
          </ac:spMkLst>
        </pc:spChg>
        <pc:spChg chg="add mod">
          <ac:chgData name="MANUEL ALBERTO GUEVARA  NAJARRO" userId="dc0839a7-ef25-445d-88fe-29223dfab4a5" providerId="ADAL" clId="{259FC2C2-9211-4192-B033-2AED3B37BC6B}" dt="2021-06-30T01:31:15.645" v="2818" actId="1035"/>
          <ac:spMkLst>
            <pc:docMk/>
            <pc:sldMk cId="4046438244" sldId="644"/>
            <ac:spMk id="11" creationId="{F3219D46-54FB-4FDA-82CB-1F0FCAA19183}"/>
          </ac:spMkLst>
        </pc:spChg>
        <pc:spChg chg="del mod">
          <ac:chgData name="MANUEL ALBERTO GUEVARA  NAJARRO" userId="dc0839a7-ef25-445d-88fe-29223dfab4a5" providerId="ADAL" clId="{259FC2C2-9211-4192-B033-2AED3B37BC6B}" dt="2021-06-30T01:30:05.950" v="2792" actId="478"/>
          <ac:spMkLst>
            <pc:docMk/>
            <pc:sldMk cId="4046438244" sldId="644"/>
            <ac:spMk id="16" creationId="{B4A365B2-F820-44CC-8ABB-82D67F18339C}"/>
          </ac:spMkLst>
        </pc:spChg>
        <pc:picChg chg="del mod">
          <ac:chgData name="MANUEL ALBERTO GUEVARA  NAJARRO" userId="dc0839a7-ef25-445d-88fe-29223dfab4a5" providerId="ADAL" clId="{259FC2C2-9211-4192-B033-2AED3B37BC6B}" dt="2021-06-30T01:30:05.950" v="2792" actId="478"/>
          <ac:picMkLst>
            <pc:docMk/>
            <pc:sldMk cId="4046438244" sldId="644"/>
            <ac:picMk id="4098" creationId="{07F93DB7-B679-4E88-A4C1-DF89282DF12B}"/>
          </ac:picMkLst>
        </pc:picChg>
        <pc:picChg chg="mod">
          <ac:chgData name="MANUEL ALBERTO GUEVARA  NAJARRO" userId="dc0839a7-ef25-445d-88fe-29223dfab4a5" providerId="ADAL" clId="{259FC2C2-9211-4192-B033-2AED3B37BC6B}" dt="2021-06-30T01:30:14.982" v="2798" actId="1076"/>
          <ac:picMkLst>
            <pc:docMk/>
            <pc:sldMk cId="4046438244" sldId="644"/>
            <ac:picMk id="5122" creationId="{E96E2897-D3E9-41E3-B308-E3B0E341DD6B}"/>
          </ac:picMkLst>
        </pc:picChg>
      </pc:sldChg>
      <pc:sldChg chg="addSp">
        <pc:chgData name="MANUEL ALBERTO GUEVARA  NAJARRO" userId="dc0839a7-ef25-445d-88fe-29223dfab4a5" providerId="ADAL" clId="{259FC2C2-9211-4192-B033-2AED3B37BC6B}" dt="2021-06-30T01:32:43.622" v="2853"/>
        <pc:sldMkLst>
          <pc:docMk/>
          <pc:sldMk cId="1590040058" sldId="645"/>
        </pc:sldMkLst>
        <pc:picChg chg="add">
          <ac:chgData name="MANUEL ALBERTO GUEVARA  NAJARRO" userId="dc0839a7-ef25-445d-88fe-29223dfab4a5" providerId="ADAL" clId="{259FC2C2-9211-4192-B033-2AED3B37BC6B}" dt="2021-06-30T01:32:43.622" v="2853"/>
          <ac:picMkLst>
            <pc:docMk/>
            <pc:sldMk cId="1590040058" sldId="645"/>
            <ac:picMk id="6146" creationId="{6EF92067-CD1A-4E04-8043-C2FFD37F6F03}"/>
          </ac:picMkLst>
        </pc:picChg>
      </pc:sldChg>
      <pc:sldChg chg="add del">
        <pc:chgData name="MANUEL ALBERTO GUEVARA  NAJARRO" userId="dc0839a7-ef25-445d-88fe-29223dfab4a5" providerId="ADAL" clId="{259FC2C2-9211-4192-B033-2AED3B37BC6B}" dt="2021-06-30T01:31:35.160" v="2820" actId="22"/>
        <pc:sldMkLst>
          <pc:docMk/>
          <pc:sldMk cId="2944157921" sldId="645"/>
        </pc:sldMkLst>
      </pc:sldChg>
      <pc:sldChg chg="delSp modSp add del mod ord">
        <pc:chgData name="MANUEL ALBERTO GUEVARA  NAJARRO" userId="dc0839a7-ef25-445d-88fe-29223dfab4a5" providerId="ADAL" clId="{259FC2C2-9211-4192-B033-2AED3B37BC6B}" dt="2021-06-30T01:35:20.315" v="2883" actId="2711"/>
        <pc:sldMkLst>
          <pc:docMk/>
          <pc:sldMk cId="3886424870" sldId="645"/>
        </pc:sldMkLst>
        <pc:spChg chg="mod">
          <ac:chgData name="MANUEL ALBERTO GUEVARA  NAJARRO" userId="dc0839a7-ef25-445d-88fe-29223dfab4a5" providerId="ADAL" clId="{259FC2C2-9211-4192-B033-2AED3B37BC6B}" dt="2021-06-30T01:35:20.315" v="2883" actId="2711"/>
          <ac:spMkLst>
            <pc:docMk/>
            <pc:sldMk cId="3886424870" sldId="645"/>
            <ac:spMk id="3" creationId="{9E1EDFAF-80F7-47BC-ACB4-C3961D455247}"/>
          </ac:spMkLst>
        </pc:spChg>
        <pc:spChg chg="del">
          <ac:chgData name="MANUEL ALBERTO GUEVARA  NAJARRO" userId="dc0839a7-ef25-445d-88fe-29223dfab4a5" providerId="ADAL" clId="{259FC2C2-9211-4192-B033-2AED3B37BC6B}" dt="2021-06-30T01:32:43.381" v="2852" actId="478"/>
          <ac:spMkLst>
            <pc:docMk/>
            <pc:sldMk cId="3886424870" sldId="645"/>
            <ac:spMk id="9" creationId="{66DD99C1-86A9-47A1-A924-80B355BA88AF}"/>
          </ac:spMkLst>
        </pc:spChg>
        <pc:spChg chg="mod">
          <ac:chgData name="MANUEL ALBERTO GUEVARA  NAJARRO" userId="dc0839a7-ef25-445d-88fe-29223dfab4a5" providerId="ADAL" clId="{259FC2C2-9211-4192-B033-2AED3B37BC6B}" dt="2021-06-30T01:35:20.315" v="2883" actId="2711"/>
          <ac:spMkLst>
            <pc:docMk/>
            <pc:sldMk cId="3886424870" sldId="645"/>
            <ac:spMk id="10" creationId="{A49A25B4-694F-43A6-A6B2-B70C4793B465}"/>
          </ac:spMkLst>
        </pc:spChg>
        <pc:spChg chg="del mod">
          <ac:chgData name="MANUEL ALBERTO GUEVARA  NAJARRO" userId="dc0839a7-ef25-445d-88fe-29223dfab4a5" providerId="ADAL" clId="{259FC2C2-9211-4192-B033-2AED3B37BC6B}" dt="2021-06-30T01:32:43.381" v="2852" actId="478"/>
          <ac:spMkLst>
            <pc:docMk/>
            <pc:sldMk cId="3886424870" sldId="645"/>
            <ac:spMk id="16" creationId="{B4A365B2-F820-44CC-8ABB-82D67F18339C}"/>
          </ac:spMkLst>
        </pc:spChg>
        <pc:picChg chg="del mod">
          <ac:chgData name="MANUEL ALBERTO GUEVARA  NAJARRO" userId="dc0839a7-ef25-445d-88fe-29223dfab4a5" providerId="ADAL" clId="{259FC2C2-9211-4192-B033-2AED3B37BC6B}" dt="2021-06-30T01:32:43.381" v="2852" actId="478"/>
          <ac:picMkLst>
            <pc:docMk/>
            <pc:sldMk cId="3886424870" sldId="645"/>
            <ac:picMk id="4098" creationId="{07F93DB7-B679-4E88-A4C1-DF89282DF12B}"/>
          </ac:picMkLst>
        </pc:picChg>
        <pc:picChg chg="mod modCrop">
          <ac:chgData name="MANUEL ALBERTO GUEVARA  NAJARRO" userId="dc0839a7-ef25-445d-88fe-29223dfab4a5" providerId="ADAL" clId="{259FC2C2-9211-4192-B033-2AED3B37BC6B}" dt="2021-06-30T01:33:10.353" v="2863"/>
          <ac:picMkLst>
            <pc:docMk/>
            <pc:sldMk cId="3886424870" sldId="645"/>
            <ac:picMk id="6146" creationId="{6EF92067-CD1A-4E04-8043-C2FFD37F6F03}"/>
          </ac:picMkLst>
        </pc:picChg>
      </pc:sldChg>
      <pc:sldMasterChg chg="addSldLayout delSldLayout modSldLayout">
        <pc:chgData name="MANUEL ALBERTO GUEVARA  NAJARRO" userId="dc0839a7-ef25-445d-88fe-29223dfab4a5" providerId="ADAL" clId="{259FC2C2-9211-4192-B033-2AED3B37BC6B}" dt="2021-06-23T22:06:17.309" v="2093" actId="22"/>
        <pc:sldMasterMkLst>
          <pc:docMk/>
          <pc:sldMasterMk cId="2832967511" sldId="2147483732"/>
        </pc:sldMasterMkLst>
        <pc:sldLayoutChg chg="del">
          <pc:chgData name="MANUEL ALBERTO GUEVARA  NAJARRO" userId="dc0839a7-ef25-445d-88fe-29223dfab4a5" providerId="ADAL" clId="{259FC2C2-9211-4192-B033-2AED3B37BC6B}" dt="2021-06-21T20:01:50.978" v="382" actId="47"/>
          <pc:sldLayoutMkLst>
            <pc:docMk/>
            <pc:sldMasterMk cId="2832967511" sldId="2147483732"/>
            <pc:sldLayoutMk cId="1076313361" sldId="2147483750"/>
          </pc:sldLayoutMkLst>
        </pc:sldLayoutChg>
        <pc:sldLayoutChg chg="add mod">
          <pc:chgData name="MANUEL ALBERTO GUEVARA  NAJARRO" userId="dc0839a7-ef25-445d-88fe-29223dfab4a5" providerId="ADAL" clId="{259FC2C2-9211-4192-B033-2AED3B37BC6B}" dt="2021-06-23T22:06:17.309" v="2093" actId="22"/>
          <pc:sldLayoutMkLst>
            <pc:docMk/>
            <pc:sldMasterMk cId="2832967511" sldId="2147483732"/>
            <pc:sldLayoutMk cId="3612319275" sldId="2147483750"/>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1851318921" sldId="2147483751"/>
          </pc:sldLayoutMkLst>
        </pc:sldLayoutChg>
        <pc:sldLayoutChg chg="del">
          <pc:chgData name="MANUEL ALBERTO GUEVARA  NAJARRO" userId="dc0839a7-ef25-445d-88fe-29223dfab4a5" providerId="ADAL" clId="{259FC2C2-9211-4192-B033-2AED3B37BC6B}" dt="2021-06-23T22:06:14.028" v="2092" actId="47"/>
          <pc:sldLayoutMkLst>
            <pc:docMk/>
            <pc:sldMasterMk cId="2832967511" sldId="2147483732"/>
            <pc:sldLayoutMk cId="557531670" sldId="2147483752"/>
          </pc:sldLayoutMkLst>
        </pc:sldLayoutChg>
        <pc:sldLayoutChg chg="del">
          <pc:chgData name="MANUEL ALBERTO GUEVARA  NAJARRO" userId="dc0839a7-ef25-445d-88fe-29223dfab4a5" providerId="ADAL" clId="{259FC2C2-9211-4192-B033-2AED3B37BC6B}" dt="2021-06-23T20:42:21.120" v="2091" actId="2696"/>
          <pc:sldLayoutMkLst>
            <pc:docMk/>
            <pc:sldMasterMk cId="2832967511" sldId="2147483732"/>
            <pc:sldLayoutMk cId="2183371245" sldId="2147483753"/>
          </pc:sldLayoutMkLst>
        </pc:sldLayoutChg>
      </pc:sldMasterChg>
    </pc:docChg>
  </pc:docChgLst>
  <pc:docChgLst>
    <pc:chgData name="Desarrollo Curricular" clId="Web-{B7DFFAD3-7D6E-48D4-9AB2-3DDB625B36D8}"/>
    <pc:docChg chg="modSld">
      <pc:chgData name="Desarrollo Curricular" userId="" providerId="" clId="Web-{B7DFFAD3-7D6E-48D4-9AB2-3DDB625B36D8}" dt="2021-05-31T22:26:43.093" v="1" actId="20577"/>
      <pc:docMkLst>
        <pc:docMk/>
      </pc:docMkLst>
      <pc:sldChg chg="modSp">
        <pc:chgData name="Desarrollo Curricular" userId="" providerId="" clId="Web-{B7DFFAD3-7D6E-48D4-9AB2-3DDB625B36D8}" dt="2021-05-31T22:26:43.093" v="1" actId="20577"/>
        <pc:sldMkLst>
          <pc:docMk/>
          <pc:sldMk cId="4227363741" sldId="260"/>
        </pc:sldMkLst>
        <pc:spChg chg="mod">
          <ac:chgData name="Desarrollo Curricular" userId="" providerId="" clId="Web-{B7DFFAD3-7D6E-48D4-9AB2-3DDB625B36D8}" dt="2021-05-31T22:26:43.093" v="1" actId="20577"/>
          <ac:spMkLst>
            <pc:docMk/>
            <pc:sldMk cId="4227363741" sldId="260"/>
            <ac:spMk id="2" creationId="{51FB5928-6A9D-4A40-A59B-3E296900738E}"/>
          </ac:spMkLst>
        </pc:spChg>
      </pc:sldChg>
    </pc:docChg>
  </pc:docChgLst>
  <pc:docChgLst>
    <pc:chgData name="DOCENTE - MANUEL ALBERTO  GUEVARA  NAJARRO" userId="dc0839a7-ef25-445d-88fe-29223dfab4a5" providerId="ADAL" clId="{9D8398EE-EF58-48F7-A8A8-D5CB02C13565}"/>
    <pc:docChg chg="undo custSel addSld delSld modSld">
      <pc:chgData name="DOCENTE - MANUEL ALBERTO  GUEVARA  NAJARRO" userId="dc0839a7-ef25-445d-88fe-29223dfab4a5" providerId="ADAL" clId="{9D8398EE-EF58-48F7-A8A8-D5CB02C13565}" dt="2021-07-23T22:34:09.021" v="174" actId="1035"/>
      <pc:docMkLst>
        <pc:docMk/>
      </pc:docMkLst>
      <pc:sldChg chg="modSp mod">
        <pc:chgData name="DOCENTE - MANUEL ALBERTO  GUEVARA  NAJARRO" userId="dc0839a7-ef25-445d-88fe-29223dfab4a5" providerId="ADAL" clId="{9D8398EE-EF58-48F7-A8A8-D5CB02C13565}" dt="2021-07-23T22:25:47.917" v="59" actId="313"/>
        <pc:sldMkLst>
          <pc:docMk/>
          <pc:sldMk cId="476356547" sldId="665"/>
        </pc:sldMkLst>
        <pc:spChg chg="mod">
          <ac:chgData name="DOCENTE - MANUEL ALBERTO  GUEVARA  NAJARRO" userId="dc0839a7-ef25-445d-88fe-29223dfab4a5" providerId="ADAL" clId="{9D8398EE-EF58-48F7-A8A8-D5CB02C13565}" dt="2021-07-23T22:25:47.917" v="59" actId="313"/>
          <ac:spMkLst>
            <pc:docMk/>
            <pc:sldMk cId="476356547" sldId="665"/>
            <ac:spMk id="2" creationId="{0906808E-C398-456B-ADB7-D6835C9872C1}"/>
          </ac:spMkLst>
        </pc:spChg>
        <pc:spChg chg="mod">
          <ac:chgData name="DOCENTE - MANUEL ALBERTO  GUEVARA  NAJARRO" userId="dc0839a7-ef25-445d-88fe-29223dfab4a5" providerId="ADAL" clId="{9D8398EE-EF58-48F7-A8A8-D5CB02C13565}" dt="2021-07-23T22:25:44.756" v="55" actId="14100"/>
          <ac:spMkLst>
            <pc:docMk/>
            <pc:sldMk cId="476356547" sldId="665"/>
            <ac:spMk id="3" creationId="{6BEBD8F4-1494-4120-BC8D-0927E80AB3FC}"/>
          </ac:spMkLst>
        </pc:spChg>
      </pc:sldChg>
      <pc:sldChg chg="addSp delSp modSp new mod">
        <pc:chgData name="DOCENTE - MANUEL ALBERTO  GUEVARA  NAJARRO" userId="dc0839a7-ef25-445d-88fe-29223dfab4a5" providerId="ADAL" clId="{9D8398EE-EF58-48F7-A8A8-D5CB02C13565}" dt="2021-07-23T22:32:04.352" v="113" actId="1076"/>
        <pc:sldMkLst>
          <pc:docMk/>
          <pc:sldMk cId="2344265144" sldId="666"/>
        </pc:sldMkLst>
        <pc:spChg chg="del mod">
          <ac:chgData name="DOCENTE - MANUEL ALBERTO  GUEVARA  NAJARRO" userId="dc0839a7-ef25-445d-88fe-29223dfab4a5" providerId="ADAL" clId="{9D8398EE-EF58-48F7-A8A8-D5CB02C13565}" dt="2021-07-23T22:25:51.272" v="60" actId="478"/>
          <ac:spMkLst>
            <pc:docMk/>
            <pc:sldMk cId="2344265144" sldId="666"/>
            <ac:spMk id="2" creationId="{6682CB97-9065-42DF-97B4-D7951CAB029F}"/>
          </ac:spMkLst>
        </pc:spChg>
        <pc:spChg chg="mod">
          <ac:chgData name="DOCENTE - MANUEL ALBERTO  GUEVARA  NAJARRO" userId="dc0839a7-ef25-445d-88fe-29223dfab4a5" providerId="ADAL" clId="{9D8398EE-EF58-48F7-A8A8-D5CB02C13565}" dt="2021-07-23T22:31:59.157" v="111" actId="14100"/>
          <ac:spMkLst>
            <pc:docMk/>
            <pc:sldMk cId="2344265144" sldId="666"/>
            <ac:spMk id="3" creationId="{8B04BC97-D82F-46FC-B421-C651CEFDF1B3}"/>
          </ac:spMkLst>
        </pc:spChg>
        <pc:spChg chg="del">
          <ac:chgData name="DOCENTE - MANUEL ALBERTO  GUEVARA  NAJARRO" userId="dc0839a7-ef25-445d-88fe-29223dfab4a5" providerId="ADAL" clId="{9D8398EE-EF58-48F7-A8A8-D5CB02C13565}" dt="2021-07-23T22:31:20.825" v="71"/>
          <ac:spMkLst>
            <pc:docMk/>
            <pc:sldMk cId="2344265144" sldId="666"/>
            <ac:spMk id="4" creationId="{AEE3AD58-C240-41F5-A5DA-004D1DFD6234}"/>
          </ac:spMkLst>
        </pc:spChg>
        <pc:spChg chg="add del mod">
          <ac:chgData name="DOCENTE - MANUEL ALBERTO  GUEVARA  NAJARRO" userId="dc0839a7-ef25-445d-88fe-29223dfab4a5" providerId="ADAL" clId="{9D8398EE-EF58-48F7-A8A8-D5CB02C13565}" dt="2021-07-23T22:25:53.392" v="63" actId="478"/>
          <ac:spMkLst>
            <pc:docMk/>
            <pc:sldMk cId="2344265144" sldId="666"/>
            <ac:spMk id="7" creationId="{1923F3C1-F55E-42F1-9041-CF4F4520BDA4}"/>
          </ac:spMkLst>
        </pc:spChg>
        <pc:spChg chg="add del mod">
          <ac:chgData name="DOCENTE - MANUEL ALBERTO  GUEVARA  NAJARRO" userId="dc0839a7-ef25-445d-88fe-29223dfab4a5" providerId="ADAL" clId="{9D8398EE-EF58-48F7-A8A8-D5CB02C13565}" dt="2021-07-23T22:25:52.243" v="62"/>
          <ac:spMkLst>
            <pc:docMk/>
            <pc:sldMk cId="2344265144" sldId="666"/>
            <ac:spMk id="8" creationId="{327A4F49-6A1A-43A8-B6DB-95BA6B269DC7}"/>
          </ac:spMkLst>
        </pc:spChg>
        <pc:spChg chg="add mod">
          <ac:chgData name="DOCENTE - MANUEL ALBERTO  GUEVARA  NAJARRO" userId="dc0839a7-ef25-445d-88fe-29223dfab4a5" providerId="ADAL" clId="{9D8398EE-EF58-48F7-A8A8-D5CB02C13565}" dt="2021-07-23T22:31:54.460" v="109" actId="14100"/>
          <ac:spMkLst>
            <pc:docMk/>
            <pc:sldMk cId="2344265144" sldId="666"/>
            <ac:spMk id="9" creationId="{41A4C71F-D588-40FF-83F8-70518BCCE9AD}"/>
          </ac:spMkLst>
        </pc:spChg>
        <pc:spChg chg="add del mod">
          <ac:chgData name="DOCENTE - MANUEL ALBERTO  GUEVARA  NAJARRO" userId="dc0839a7-ef25-445d-88fe-29223dfab4a5" providerId="ADAL" clId="{9D8398EE-EF58-48F7-A8A8-D5CB02C13565}" dt="2021-07-23T22:31:23.937" v="73" actId="478"/>
          <ac:spMkLst>
            <pc:docMk/>
            <pc:sldMk cId="2344265144" sldId="666"/>
            <ac:spMk id="12" creationId="{C4800118-9E4C-43CC-B377-295925912664}"/>
          </ac:spMkLst>
        </pc:spChg>
        <pc:spChg chg="add mod">
          <ac:chgData name="DOCENTE - MANUEL ALBERTO  GUEVARA  NAJARRO" userId="dc0839a7-ef25-445d-88fe-29223dfab4a5" providerId="ADAL" clId="{9D8398EE-EF58-48F7-A8A8-D5CB02C13565}" dt="2021-07-23T22:32:04.352" v="113" actId="1076"/>
          <ac:spMkLst>
            <pc:docMk/>
            <pc:sldMk cId="2344265144" sldId="666"/>
            <ac:spMk id="13" creationId="{B7C6832B-98A6-429A-B89E-3C56EC3C392A}"/>
          </ac:spMkLst>
        </pc:spChg>
        <pc:picChg chg="add del mod">
          <ac:chgData name="DOCENTE - MANUEL ALBERTO  GUEVARA  NAJARRO" userId="dc0839a7-ef25-445d-88fe-29223dfab4a5" providerId="ADAL" clId="{9D8398EE-EF58-48F7-A8A8-D5CB02C13565}" dt="2021-07-23T22:31:22.420" v="72" actId="478"/>
          <ac:picMkLst>
            <pc:docMk/>
            <pc:sldMk cId="2344265144" sldId="666"/>
            <ac:picMk id="10" creationId="{EDCCE34E-2A79-4F68-9BAA-FBA1D2B39A8F}"/>
          </ac:picMkLst>
        </pc:picChg>
      </pc:sldChg>
      <pc:sldChg chg="addSp delSp modSp add mod">
        <pc:chgData name="DOCENTE - MANUEL ALBERTO  GUEVARA  NAJARRO" userId="dc0839a7-ef25-445d-88fe-29223dfab4a5" providerId="ADAL" clId="{9D8398EE-EF58-48F7-A8A8-D5CB02C13565}" dt="2021-07-23T22:32:26.789" v="122" actId="1076"/>
        <pc:sldMkLst>
          <pc:docMk/>
          <pc:sldMk cId="116844755" sldId="667"/>
        </pc:sldMkLst>
        <pc:spChg chg="del">
          <ac:chgData name="DOCENTE - MANUEL ALBERTO  GUEVARA  NAJARRO" userId="dc0839a7-ef25-445d-88fe-29223dfab4a5" providerId="ADAL" clId="{9D8398EE-EF58-48F7-A8A8-D5CB02C13565}" dt="2021-07-23T22:32:21.274" v="117" actId="478"/>
          <ac:spMkLst>
            <pc:docMk/>
            <pc:sldMk cId="116844755" sldId="667"/>
            <ac:spMk id="3" creationId="{8B04BC97-D82F-46FC-B421-C651CEFDF1B3}"/>
          </ac:spMkLst>
        </pc:spChg>
        <pc:spChg chg="add del mod">
          <ac:chgData name="DOCENTE - MANUEL ALBERTO  GUEVARA  NAJARRO" userId="dc0839a7-ef25-445d-88fe-29223dfab4a5" providerId="ADAL" clId="{9D8398EE-EF58-48F7-A8A8-D5CB02C13565}" dt="2021-07-23T22:32:23.451" v="120" actId="478"/>
          <ac:spMkLst>
            <pc:docMk/>
            <pc:sldMk cId="116844755" sldId="667"/>
            <ac:spMk id="4" creationId="{269B842B-CDB3-441E-A8D5-6D4EBAD0EAF5}"/>
          </ac:spMkLst>
        </pc:spChg>
        <pc:spChg chg="add del mod">
          <ac:chgData name="DOCENTE - MANUEL ALBERTO  GUEVARA  NAJARRO" userId="dc0839a7-ef25-445d-88fe-29223dfab4a5" providerId="ADAL" clId="{9D8398EE-EF58-48F7-A8A8-D5CB02C13565}" dt="2021-07-23T22:32:22.461" v="119"/>
          <ac:spMkLst>
            <pc:docMk/>
            <pc:sldMk cId="116844755" sldId="667"/>
            <ac:spMk id="8" creationId="{FEFC8462-DA49-4EFF-AB11-FA7B602F3014}"/>
          </ac:spMkLst>
        </pc:spChg>
        <pc:spChg chg="add mod">
          <ac:chgData name="DOCENTE - MANUEL ALBERTO  GUEVARA  NAJARRO" userId="dc0839a7-ef25-445d-88fe-29223dfab4a5" providerId="ADAL" clId="{9D8398EE-EF58-48F7-A8A8-D5CB02C13565}" dt="2021-07-23T22:32:26.789" v="122" actId="1076"/>
          <ac:spMkLst>
            <pc:docMk/>
            <pc:sldMk cId="116844755" sldId="667"/>
            <ac:spMk id="10" creationId="{ED423651-4B26-487F-AAE0-FEEA94985BD4}"/>
          </ac:spMkLst>
        </pc:spChg>
        <pc:spChg chg="del">
          <ac:chgData name="DOCENTE - MANUEL ALBERTO  GUEVARA  NAJARRO" userId="dc0839a7-ef25-445d-88fe-29223dfab4a5" providerId="ADAL" clId="{9D8398EE-EF58-48F7-A8A8-D5CB02C13565}" dt="2021-07-23T22:32:21.274" v="117" actId="478"/>
          <ac:spMkLst>
            <pc:docMk/>
            <pc:sldMk cId="116844755" sldId="667"/>
            <ac:spMk id="13" creationId="{B7C6832B-98A6-429A-B89E-3C56EC3C392A}"/>
          </ac:spMkLst>
        </pc:spChg>
      </pc:sldChg>
      <pc:sldChg chg="add del">
        <pc:chgData name="DOCENTE - MANUEL ALBERTO  GUEVARA  NAJARRO" userId="dc0839a7-ef25-445d-88fe-29223dfab4a5" providerId="ADAL" clId="{9D8398EE-EF58-48F7-A8A8-D5CB02C13565}" dt="2021-07-22T02:07:24.501" v="21"/>
        <pc:sldMkLst>
          <pc:docMk/>
          <pc:sldMk cId="908857428" sldId="667"/>
        </pc:sldMkLst>
      </pc:sldChg>
      <pc:sldChg chg="new del">
        <pc:chgData name="DOCENTE - MANUEL ALBERTO  GUEVARA  NAJARRO" userId="dc0839a7-ef25-445d-88fe-29223dfab4a5" providerId="ADAL" clId="{9D8398EE-EF58-48F7-A8A8-D5CB02C13565}" dt="2021-07-23T22:32:14.802" v="115" actId="680"/>
        <pc:sldMkLst>
          <pc:docMk/>
          <pc:sldMk cId="1811064679" sldId="667"/>
        </pc:sldMkLst>
      </pc:sldChg>
      <pc:sldChg chg="addSp delSp modSp new mod">
        <pc:chgData name="DOCENTE - MANUEL ALBERTO  GUEVARA  NAJARRO" userId="dc0839a7-ef25-445d-88fe-29223dfab4a5" providerId="ADAL" clId="{9D8398EE-EF58-48F7-A8A8-D5CB02C13565}" dt="2021-07-23T22:34:09.021" v="174" actId="1035"/>
        <pc:sldMkLst>
          <pc:docMk/>
          <pc:sldMk cId="4092306639" sldId="668"/>
        </pc:sldMkLst>
        <pc:spChg chg="del">
          <ac:chgData name="DOCENTE - MANUEL ALBERTO  GUEVARA  NAJARRO" userId="dc0839a7-ef25-445d-88fe-29223dfab4a5" providerId="ADAL" clId="{9D8398EE-EF58-48F7-A8A8-D5CB02C13565}" dt="2021-07-23T22:33:30.351" v="124" actId="478"/>
          <ac:spMkLst>
            <pc:docMk/>
            <pc:sldMk cId="4092306639" sldId="668"/>
            <ac:spMk id="2" creationId="{C3B12E83-A0E4-444F-9786-D725E06316DC}"/>
          </ac:spMkLst>
        </pc:spChg>
        <pc:spChg chg="del">
          <ac:chgData name="DOCENTE - MANUEL ALBERTO  GUEVARA  NAJARRO" userId="dc0839a7-ef25-445d-88fe-29223dfab4a5" providerId="ADAL" clId="{9D8398EE-EF58-48F7-A8A8-D5CB02C13565}" dt="2021-07-23T22:33:30.351" v="124" actId="478"/>
          <ac:spMkLst>
            <pc:docMk/>
            <pc:sldMk cId="4092306639" sldId="668"/>
            <ac:spMk id="3" creationId="{A52DE379-2906-46CE-A642-3A2B4EAECB3C}"/>
          </ac:spMkLst>
        </pc:spChg>
        <pc:spChg chg="del">
          <ac:chgData name="DOCENTE - MANUEL ALBERTO  GUEVARA  NAJARRO" userId="dc0839a7-ef25-445d-88fe-29223dfab4a5" providerId="ADAL" clId="{9D8398EE-EF58-48F7-A8A8-D5CB02C13565}" dt="2021-07-23T22:33:30.351" v="124" actId="478"/>
          <ac:spMkLst>
            <pc:docMk/>
            <pc:sldMk cId="4092306639" sldId="668"/>
            <ac:spMk id="4" creationId="{A55BD74D-FF60-4188-AFC0-5034DA6F2BD9}"/>
          </ac:spMkLst>
        </pc:spChg>
        <pc:spChg chg="del">
          <ac:chgData name="DOCENTE - MANUEL ALBERTO  GUEVARA  NAJARRO" userId="dc0839a7-ef25-445d-88fe-29223dfab4a5" providerId="ADAL" clId="{9D8398EE-EF58-48F7-A8A8-D5CB02C13565}" dt="2021-07-23T22:33:48.508" v="129" actId="478"/>
          <ac:spMkLst>
            <pc:docMk/>
            <pc:sldMk cId="4092306639" sldId="668"/>
            <ac:spMk id="5" creationId="{F5FB1260-42EB-46D3-ACC9-207CEAC26DD2}"/>
          </ac:spMkLst>
        </pc:spChg>
        <pc:spChg chg="add mod">
          <ac:chgData name="DOCENTE - MANUEL ALBERTO  GUEVARA  NAJARRO" userId="dc0839a7-ef25-445d-88fe-29223dfab4a5" providerId="ADAL" clId="{9D8398EE-EF58-48F7-A8A8-D5CB02C13565}" dt="2021-07-23T22:34:03.006" v="155" actId="27636"/>
          <ac:spMkLst>
            <pc:docMk/>
            <pc:sldMk cId="4092306639" sldId="668"/>
            <ac:spMk id="7" creationId="{33564B37-04DD-4637-B368-F32829369C95}"/>
          </ac:spMkLst>
        </pc:spChg>
        <pc:spChg chg="add mod">
          <ac:chgData name="DOCENTE - MANUEL ALBERTO  GUEVARA  NAJARRO" userId="dc0839a7-ef25-445d-88fe-29223dfab4a5" providerId="ADAL" clId="{9D8398EE-EF58-48F7-A8A8-D5CB02C13565}" dt="2021-07-23T22:33:49.649" v="130"/>
          <ac:spMkLst>
            <pc:docMk/>
            <pc:sldMk cId="4092306639" sldId="668"/>
            <ac:spMk id="8" creationId="{92FC8292-3ED2-440D-B57B-A360BA672B81}"/>
          </ac:spMkLst>
        </pc:spChg>
        <pc:picChg chg="add mod">
          <ac:chgData name="DOCENTE - MANUEL ALBERTO  GUEVARA  NAJARRO" userId="dc0839a7-ef25-445d-88fe-29223dfab4a5" providerId="ADAL" clId="{9D8398EE-EF58-48F7-A8A8-D5CB02C13565}" dt="2021-07-23T22:34:09.021" v="174" actId="1035"/>
          <ac:picMkLst>
            <pc:docMk/>
            <pc:sldMk cId="4092306639" sldId="668"/>
            <ac:picMk id="1026" creationId="{F773E855-0D0F-4057-AA8F-274958B0258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49E572-43B6-4BFA-B032-83CB6F0FC2B2}"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s-419"/>
        </a:p>
      </dgm:t>
    </dgm:pt>
    <dgm:pt modelId="{D1DA9AB4-2B07-4A0D-972F-50119AE91463}">
      <dgm:prSet phldrT="[Texto]"/>
      <dgm:spPr>
        <a:solidFill>
          <a:srgbClr val="6E00ED"/>
        </a:solidFill>
      </dgm:spPr>
      <dgm:t>
        <a:bodyPr/>
        <a:lstStyle/>
        <a:p>
          <a:pPr>
            <a:lnSpc>
              <a:spcPct val="100000"/>
            </a:lnSpc>
            <a:buFont typeface="+mj-lt"/>
            <a:buAutoNum type="arabicPeriod"/>
          </a:pPr>
          <a:r>
            <a:rPr lang="es-PE" b="1" i="0" dirty="0">
              <a:latin typeface="Arial" panose="020B0604020202020204" pitchFamily="34" charset="0"/>
              <a:cs typeface="Arial" panose="020B0604020202020204" pitchFamily="34" charset="0"/>
            </a:rPr>
            <a:t>¿Qué problema se plantea en el Foco de Acción?</a:t>
          </a:r>
          <a:endParaRPr lang="es-419" dirty="0">
            <a:latin typeface="Arial" panose="020B0604020202020204" pitchFamily="34" charset="0"/>
            <a:cs typeface="Arial" panose="020B0604020202020204" pitchFamily="34" charset="0"/>
          </a:endParaRPr>
        </a:p>
      </dgm:t>
    </dgm:pt>
    <dgm:pt modelId="{8F7D3056-3003-4758-B513-A5A013FD85E0}" type="parTrans" cxnId="{33C87984-2609-487C-A588-2BE325803147}">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71F8AEDB-B815-4424-9053-0EA58A5AEC19}" type="sibTrans" cxnId="{33C87984-2609-487C-A588-2BE325803147}">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115371E9-C44A-42EF-BC6D-F725CA06E9FC}">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¿Qué aspectos dentro del marco de trabajo se están abordando?</a:t>
          </a:r>
        </a:p>
      </dgm:t>
    </dgm:pt>
    <dgm:pt modelId="{0DB32C37-28CA-457F-984B-F9AACA94F6F3}" type="parTrans" cxnId="{2596612C-5F0B-4258-8F10-508DDA1926EF}">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C77006EA-0B74-4BEE-B996-916F398C3869}" type="sibTrans" cxnId="{2596612C-5F0B-4258-8F10-508DDA1926EF}">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42F58E9A-2260-4247-ADE9-0AE9F215B641}">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¿A qué necesidades o deseos de los usuarios está respondiendo?</a:t>
          </a:r>
        </a:p>
      </dgm:t>
    </dgm:pt>
    <dgm:pt modelId="{AD63A7AE-D160-4B9B-A2C3-46EA8FE317BD}" type="parTrans" cxnId="{8991E2A4-81A2-4C2F-8BCF-71968AC6F065}">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2EBB2EEA-7C13-4C1D-A8F5-84C33DF1E7C2}" type="sibTrans" cxnId="{8991E2A4-81A2-4C2F-8BCF-71968AC6F065}">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9DC8CDD9-2FE2-4BAB-8D63-4F47279993A1}">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¿Cuáles son los </a:t>
          </a:r>
          <a:r>
            <a:rPr lang="es-PE" b="0" i="0" dirty="0" err="1">
              <a:latin typeface="Arial" panose="020B0604020202020204" pitchFamily="34" charset="0"/>
              <a:cs typeface="Arial" panose="020B0604020202020204" pitchFamily="34" charset="0"/>
            </a:rPr>
            <a:t>insights</a:t>
          </a:r>
          <a:r>
            <a:rPr lang="es-PE" b="0" i="0" dirty="0">
              <a:latin typeface="Arial" panose="020B0604020202020204" pitchFamily="34" charset="0"/>
              <a:cs typeface="Arial" panose="020B0604020202020204" pitchFamily="34" charset="0"/>
            </a:rPr>
            <a:t> (o razones) por las que los usuarios tienen estos deseos o necesidades?</a:t>
          </a:r>
        </a:p>
      </dgm:t>
    </dgm:pt>
    <dgm:pt modelId="{B9561450-B26A-451F-A23F-FE84C02E8CAC}" type="parTrans" cxnId="{29E8E75F-B0CF-4194-99A6-C707BADB8ECE}">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CB8AF148-C2C2-448C-8F64-BEEF97FB51EA}" type="sibTrans" cxnId="{29E8E75F-B0CF-4194-99A6-C707BADB8ECE}">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1F90FFCA-A767-4091-A17F-47AF05EAC135}">
      <dgm:prSet/>
      <dgm:spPr>
        <a:solidFill>
          <a:srgbClr val="7030A0"/>
        </a:solidFill>
        <a:ln>
          <a:noFill/>
        </a:ln>
      </dgm:spPr>
      <dgm:t>
        <a:bodyPr/>
        <a:lstStyle/>
        <a:p>
          <a:pPr>
            <a:lnSpc>
              <a:spcPct val="100000"/>
            </a:lnSpc>
          </a:pPr>
          <a:r>
            <a:rPr lang="es-PE" b="1" i="0" dirty="0">
              <a:latin typeface="Arial" panose="020B0604020202020204" pitchFamily="34" charset="0"/>
              <a:cs typeface="Arial" panose="020B0604020202020204" pitchFamily="34" charset="0"/>
            </a:rPr>
            <a:t>¿Cuál es el grado de calidad de la información obtenida?</a:t>
          </a:r>
          <a:endParaRPr lang="es-PE" b="0" i="0" dirty="0">
            <a:latin typeface="Arial" panose="020B0604020202020204" pitchFamily="34" charset="0"/>
            <a:cs typeface="Arial" panose="020B0604020202020204" pitchFamily="34" charset="0"/>
          </a:endParaRPr>
        </a:p>
      </dgm:t>
    </dgm:pt>
    <dgm:pt modelId="{9A121CB9-12DE-40DC-AE1C-3B6B1333F648}" type="parTrans" cxnId="{985C1391-317A-46E3-88FA-CF57FE5B7D94}">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299A4A21-F828-47DA-9EE5-45CD6793B487}" type="sibTrans" cxnId="{985C1391-317A-46E3-88FA-CF57FE5B7D94}">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68AE776C-F398-47C9-A0AB-D952AD2DEEAA}">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¿A través de qué medios se ha recogido la información?</a:t>
          </a:r>
        </a:p>
      </dgm:t>
    </dgm:pt>
    <dgm:pt modelId="{C4616BF0-23D8-4584-8358-B4DF24AF3379}" type="parTrans" cxnId="{974B5E63-E601-4A64-88DD-8E43535B5216}">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690BCE4B-9877-4A50-9A81-3EB9A6150231}" type="sibTrans" cxnId="{974B5E63-E601-4A64-88DD-8E43535B5216}">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BCBC95F2-ADC1-44F7-8BFE-B9623DA711AD}">
      <dgm:prSet/>
      <dgm:spPr/>
      <dgm:t>
        <a:bodyPr/>
        <a:lstStyle/>
        <a:p>
          <a:pPr>
            <a:lnSpc>
              <a:spcPct val="100000"/>
            </a:lnSpc>
            <a:buFont typeface="Arial" panose="020B0604020202020204" pitchFamily="34" charset="0"/>
            <a:buChar char="•"/>
          </a:pPr>
          <a:r>
            <a:rPr lang="es-PE" b="0" i="0">
              <a:latin typeface="Arial" panose="020B0604020202020204" pitchFamily="34" charset="0"/>
              <a:cs typeface="Arial" panose="020B0604020202020204" pitchFamily="34" charset="0"/>
            </a:rPr>
            <a:t>¿En qué aspectos se relaciona con el Foco de Acción?</a:t>
          </a:r>
        </a:p>
      </dgm:t>
    </dgm:pt>
    <dgm:pt modelId="{D352F05D-5E94-4A5B-AC48-01FA2E17911F}" type="parTrans" cxnId="{3C9C661A-69ED-4F31-B917-3CA2C6E84F24}">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575640D2-6466-40F6-A26F-3F8D2A6DC5FD}" type="sibTrans" cxnId="{3C9C661A-69ED-4F31-B917-3CA2C6E84F24}">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6E36F4A8-4D75-4AAA-8041-B8740E19A836}">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¿Cuántos de los usuarios que han participado en la observación/entrevistas etc. se ven reflejados en las necesidades, deseos e </a:t>
          </a:r>
          <a:r>
            <a:rPr lang="es-PE" b="0" i="0" dirty="0" err="1">
              <a:latin typeface="Arial" panose="020B0604020202020204" pitchFamily="34" charset="0"/>
              <a:cs typeface="Arial" panose="020B0604020202020204" pitchFamily="34" charset="0"/>
            </a:rPr>
            <a:t>insights</a:t>
          </a:r>
          <a:r>
            <a:rPr lang="es-PE" b="0" i="0" dirty="0">
              <a:latin typeface="Arial" panose="020B0604020202020204" pitchFamily="34" charset="0"/>
              <a:cs typeface="Arial" panose="020B0604020202020204" pitchFamily="34" charset="0"/>
            </a:rPr>
            <a:t> que construyen el foco de acción? ¿A qué nivel?</a:t>
          </a:r>
        </a:p>
      </dgm:t>
    </dgm:pt>
    <dgm:pt modelId="{2A57BE12-5BF1-4A74-A4EB-91F6561EC881}" type="parTrans" cxnId="{64D23B45-D505-4D79-A41B-96AC673652F4}">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7C31A0ED-FC5F-4220-827A-70ECE8571F31}" type="sibTrans" cxnId="{64D23B45-D505-4D79-A41B-96AC673652F4}">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62FFFC94-7B6B-464B-8FF7-9CDA81EC9041}">
      <dgm:prSet/>
      <dgm:spPr>
        <a:solidFill>
          <a:schemeClr val="bg2">
            <a:lumMod val="25000"/>
          </a:schemeClr>
        </a:solidFill>
        <a:ln>
          <a:noFill/>
        </a:ln>
      </dgm:spPr>
      <dgm:t>
        <a:bodyPr/>
        <a:lstStyle/>
        <a:p>
          <a:pPr>
            <a:lnSpc>
              <a:spcPct val="100000"/>
            </a:lnSpc>
          </a:pPr>
          <a:r>
            <a:rPr lang="es-PE" b="1" i="0" dirty="0">
              <a:latin typeface="Arial" panose="020B0604020202020204" pitchFamily="34" charset="0"/>
              <a:cs typeface="Arial" panose="020B0604020202020204" pitchFamily="34" charset="0"/>
            </a:rPr>
            <a:t>¿Qué visión nueva puede aportar abordar el marco de trabajo desde el foco de acción definido?</a:t>
          </a:r>
          <a:endParaRPr lang="es-PE" b="0" i="0" dirty="0">
            <a:latin typeface="Arial" panose="020B0604020202020204" pitchFamily="34" charset="0"/>
            <a:cs typeface="Arial" panose="020B0604020202020204" pitchFamily="34" charset="0"/>
          </a:endParaRPr>
        </a:p>
      </dgm:t>
    </dgm:pt>
    <dgm:pt modelId="{64BC5379-6AEE-4871-AD86-7B2050DFA888}" type="parTrans" cxnId="{A0BDF4A8-F7BB-4E02-A1BE-4096DA3E70E0}">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4AF82ACC-2289-46AF-8644-E3BF35853E10}" type="sibTrans" cxnId="{A0BDF4A8-F7BB-4E02-A1BE-4096DA3E70E0}">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2DCCA41E-1A5F-4F6B-952C-21E63AF7B5B0}">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¿A qué valor o valores añadido puede dar lugar?</a:t>
          </a:r>
        </a:p>
      </dgm:t>
    </dgm:pt>
    <dgm:pt modelId="{11196D8E-4FFC-4C64-8295-15F2C1940F7F}" type="parTrans" cxnId="{AE8EDC10-6B87-451E-BB25-54B9BFD74EA0}">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ECDBA1BC-C882-446D-91E9-46B9EEA30673}" type="sibTrans" cxnId="{AE8EDC10-6B87-451E-BB25-54B9BFD74EA0}">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86C28C4A-9BB5-4DC6-AA88-E55DF2C3FB3A}">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¿En qué medida y modo forma parte del contexto del usuario?</a:t>
          </a:r>
        </a:p>
      </dgm:t>
    </dgm:pt>
    <dgm:pt modelId="{A6972731-0FD0-4EE0-9222-E19F14AF9EE1}" type="parTrans" cxnId="{966B119B-82F4-40DC-AAC0-B30ACB0DDB11}">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C72267BC-F6CC-4262-A929-3CF68D3C6C39}" type="sibTrans" cxnId="{966B119B-82F4-40DC-AAC0-B30ACB0DDB11}">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8DFDF429-9116-4D88-8D73-759359C18C81}">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¿En qué aspecto o aspectos resulta novedosa la relación que se establece entre necesidades o deseos e </a:t>
          </a:r>
          <a:r>
            <a:rPr lang="es-PE" b="0" i="0" dirty="0" err="1">
              <a:latin typeface="Arial" panose="020B0604020202020204" pitchFamily="34" charset="0"/>
              <a:cs typeface="Arial" panose="020B0604020202020204" pitchFamily="34" charset="0"/>
            </a:rPr>
            <a:t>insights</a:t>
          </a:r>
          <a:r>
            <a:rPr lang="es-PE" b="0" i="0" dirty="0">
              <a:latin typeface="Arial" panose="020B0604020202020204" pitchFamily="34" charset="0"/>
              <a:cs typeface="Arial" panose="020B0604020202020204" pitchFamily="34" charset="0"/>
            </a:rPr>
            <a:t>?</a:t>
          </a:r>
        </a:p>
      </dgm:t>
    </dgm:pt>
    <dgm:pt modelId="{E40096B0-3CB1-4A78-903B-D3AB64B51674}" type="parTrans" cxnId="{76CF33A9-12A1-4211-BB2D-811E4A495751}">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23C42635-9BEC-49EA-A3EF-DB9E994319F9}" type="sibTrans" cxnId="{76CF33A9-12A1-4211-BB2D-811E4A495751}">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2F654E91-0C79-4F87-AC85-15AD33095B7A}">
      <dgm:prSet/>
      <dgm:spPr>
        <a:solidFill>
          <a:schemeClr val="bg1">
            <a:lumMod val="50000"/>
          </a:schemeClr>
        </a:solidFill>
        <a:ln>
          <a:noFill/>
        </a:ln>
      </dgm:spPr>
      <dgm:t>
        <a:bodyPr/>
        <a:lstStyle/>
        <a:p>
          <a:pPr>
            <a:lnSpc>
              <a:spcPct val="100000"/>
            </a:lnSpc>
          </a:pPr>
          <a:r>
            <a:rPr lang="es-PE" b="1" i="0" dirty="0">
              <a:latin typeface="Arial" panose="020B0604020202020204" pitchFamily="34" charset="0"/>
              <a:cs typeface="Arial" panose="020B0604020202020204" pitchFamily="34" charset="0"/>
            </a:rPr>
            <a:t>¿Por qué es importante el problema o problemas que encierra el Foco de Acción ?</a:t>
          </a:r>
          <a:endParaRPr lang="es-PE" b="0" i="0" dirty="0">
            <a:latin typeface="Arial" panose="020B0604020202020204" pitchFamily="34" charset="0"/>
            <a:cs typeface="Arial" panose="020B0604020202020204" pitchFamily="34" charset="0"/>
          </a:endParaRPr>
        </a:p>
      </dgm:t>
    </dgm:pt>
    <dgm:pt modelId="{00BED713-DCC4-4C0F-A163-644C9DBBB29A}" type="parTrans" cxnId="{380D601F-EE4C-4CEA-BA9E-078F1B4711FC}">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50AD2E30-B8BB-4CC0-ADE9-8AF4DD18EE43}" type="sibTrans" cxnId="{380D601F-EE4C-4CEA-BA9E-078F1B4711FC}">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789B6922-F824-483F-A34E-711CF155E981}">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¿Qué lo convierte en inspirador y mueve al equipo a la acción?</a:t>
          </a:r>
        </a:p>
      </dgm:t>
    </dgm:pt>
    <dgm:pt modelId="{71558486-68BF-4023-9DB4-D4FE8CB9865F}" type="parTrans" cxnId="{1C4BD061-ED2A-4BF8-8BE3-4EB7B791800A}">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F08A45B6-631E-4C2D-A0D2-7E7D22DE8F20}" type="sibTrans" cxnId="{1C4BD061-ED2A-4BF8-8BE3-4EB7B791800A}">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F9FDB95F-004A-41F3-8606-B11624405145}">
      <dgm:prSet/>
      <dgm:spPr/>
      <dgm:t>
        <a:bodyPr/>
        <a:lstStyle/>
        <a:p>
          <a:pPr>
            <a:lnSpc>
              <a:spcPct val="100000"/>
            </a:lnSpc>
            <a:buFont typeface="Arial" panose="020B0604020202020204" pitchFamily="34" charset="0"/>
            <a:buChar char="•"/>
          </a:pPr>
          <a:r>
            <a:rPr lang="es-PE" b="0" i="0" dirty="0">
              <a:latin typeface="Arial" panose="020B0604020202020204" pitchFamily="34" charset="0"/>
              <a:cs typeface="Arial" panose="020B0604020202020204" pitchFamily="34" charset="0"/>
            </a:rPr>
            <a:t>¿En qué medida las soluciones que puedan surgir pueden cambiar la vida de los usuarios?</a:t>
          </a:r>
        </a:p>
      </dgm:t>
    </dgm:pt>
    <dgm:pt modelId="{9E86713A-4CF4-4E4D-8135-C2CF41C1BF97}" type="parTrans" cxnId="{6379EAF2-A8B8-4998-8FD4-8DA271406770}">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891B0A03-C246-44F1-A386-6C773E6D6406}" type="sibTrans" cxnId="{6379EAF2-A8B8-4998-8FD4-8DA271406770}">
      <dgm:prSet/>
      <dgm:spPr/>
      <dgm:t>
        <a:bodyPr/>
        <a:lstStyle/>
        <a:p>
          <a:pPr>
            <a:lnSpc>
              <a:spcPct val="100000"/>
            </a:lnSpc>
          </a:pPr>
          <a:endParaRPr lang="es-419">
            <a:latin typeface="Arial" panose="020B0604020202020204" pitchFamily="34" charset="0"/>
            <a:cs typeface="Arial" panose="020B0604020202020204" pitchFamily="34" charset="0"/>
          </a:endParaRPr>
        </a:p>
      </dgm:t>
    </dgm:pt>
    <dgm:pt modelId="{0DDDD92A-A603-4641-84A7-307E1C080659}" type="pres">
      <dgm:prSet presAssocID="{5849E572-43B6-4BFA-B032-83CB6F0FC2B2}" presName="Name0" presStyleCnt="0">
        <dgm:presLayoutVars>
          <dgm:dir/>
          <dgm:animLvl val="lvl"/>
          <dgm:resizeHandles val="exact"/>
        </dgm:presLayoutVars>
      </dgm:prSet>
      <dgm:spPr/>
    </dgm:pt>
    <dgm:pt modelId="{38EC7172-CB8A-4331-B36C-3A928648EE1A}" type="pres">
      <dgm:prSet presAssocID="{D1DA9AB4-2B07-4A0D-972F-50119AE91463}" presName="composite" presStyleCnt="0"/>
      <dgm:spPr/>
    </dgm:pt>
    <dgm:pt modelId="{EEF92D02-E422-4DD6-870F-5346524930FA}" type="pres">
      <dgm:prSet presAssocID="{D1DA9AB4-2B07-4A0D-972F-50119AE91463}" presName="parTx" presStyleLbl="alignNode1" presStyleIdx="0" presStyleCnt="4">
        <dgm:presLayoutVars>
          <dgm:chMax val="0"/>
          <dgm:chPref val="0"/>
          <dgm:bulletEnabled val="1"/>
        </dgm:presLayoutVars>
      </dgm:prSet>
      <dgm:spPr/>
    </dgm:pt>
    <dgm:pt modelId="{8B53FD8A-D6EC-4FD5-949B-C4DA25660CBF}" type="pres">
      <dgm:prSet presAssocID="{D1DA9AB4-2B07-4A0D-972F-50119AE91463}" presName="desTx" presStyleLbl="alignAccFollowNode1" presStyleIdx="0" presStyleCnt="4">
        <dgm:presLayoutVars>
          <dgm:bulletEnabled val="1"/>
        </dgm:presLayoutVars>
      </dgm:prSet>
      <dgm:spPr/>
    </dgm:pt>
    <dgm:pt modelId="{5EBDA694-04EF-46C1-ADA3-7E4CB41973E7}" type="pres">
      <dgm:prSet presAssocID="{71F8AEDB-B815-4424-9053-0EA58A5AEC19}" presName="space" presStyleCnt="0"/>
      <dgm:spPr/>
    </dgm:pt>
    <dgm:pt modelId="{4F22B82E-D216-4309-87CB-704193F106BE}" type="pres">
      <dgm:prSet presAssocID="{1F90FFCA-A767-4091-A17F-47AF05EAC135}" presName="composite" presStyleCnt="0"/>
      <dgm:spPr/>
    </dgm:pt>
    <dgm:pt modelId="{6FBD0138-9247-4D4A-BCA2-457934C595C1}" type="pres">
      <dgm:prSet presAssocID="{1F90FFCA-A767-4091-A17F-47AF05EAC135}" presName="parTx" presStyleLbl="alignNode1" presStyleIdx="1" presStyleCnt="4">
        <dgm:presLayoutVars>
          <dgm:chMax val="0"/>
          <dgm:chPref val="0"/>
          <dgm:bulletEnabled val="1"/>
        </dgm:presLayoutVars>
      </dgm:prSet>
      <dgm:spPr/>
    </dgm:pt>
    <dgm:pt modelId="{209855B3-406D-4209-8282-FB8CC30DC40B}" type="pres">
      <dgm:prSet presAssocID="{1F90FFCA-A767-4091-A17F-47AF05EAC135}" presName="desTx" presStyleLbl="alignAccFollowNode1" presStyleIdx="1" presStyleCnt="4">
        <dgm:presLayoutVars>
          <dgm:bulletEnabled val="1"/>
        </dgm:presLayoutVars>
      </dgm:prSet>
      <dgm:spPr/>
    </dgm:pt>
    <dgm:pt modelId="{6C42783C-0E53-4024-95E5-C3CD09F40F77}" type="pres">
      <dgm:prSet presAssocID="{299A4A21-F828-47DA-9EE5-45CD6793B487}" presName="space" presStyleCnt="0"/>
      <dgm:spPr/>
    </dgm:pt>
    <dgm:pt modelId="{E01F2CED-68A9-414B-947D-D5BB86A7423C}" type="pres">
      <dgm:prSet presAssocID="{62FFFC94-7B6B-464B-8FF7-9CDA81EC9041}" presName="composite" presStyleCnt="0"/>
      <dgm:spPr/>
    </dgm:pt>
    <dgm:pt modelId="{16A3B154-7675-4C3D-92F6-AA98D50CA1DD}" type="pres">
      <dgm:prSet presAssocID="{62FFFC94-7B6B-464B-8FF7-9CDA81EC9041}" presName="parTx" presStyleLbl="alignNode1" presStyleIdx="2" presStyleCnt="4">
        <dgm:presLayoutVars>
          <dgm:chMax val="0"/>
          <dgm:chPref val="0"/>
          <dgm:bulletEnabled val="1"/>
        </dgm:presLayoutVars>
      </dgm:prSet>
      <dgm:spPr/>
    </dgm:pt>
    <dgm:pt modelId="{7E0FDA3E-F6FB-4517-ACF1-2B679BEF6B76}" type="pres">
      <dgm:prSet presAssocID="{62FFFC94-7B6B-464B-8FF7-9CDA81EC9041}" presName="desTx" presStyleLbl="alignAccFollowNode1" presStyleIdx="2" presStyleCnt="4">
        <dgm:presLayoutVars>
          <dgm:bulletEnabled val="1"/>
        </dgm:presLayoutVars>
      </dgm:prSet>
      <dgm:spPr/>
    </dgm:pt>
    <dgm:pt modelId="{66680282-E594-452B-8398-7603F6633453}" type="pres">
      <dgm:prSet presAssocID="{4AF82ACC-2289-46AF-8644-E3BF35853E10}" presName="space" presStyleCnt="0"/>
      <dgm:spPr/>
    </dgm:pt>
    <dgm:pt modelId="{6357D3FA-6667-4482-8FBC-A7A2D1C09204}" type="pres">
      <dgm:prSet presAssocID="{2F654E91-0C79-4F87-AC85-15AD33095B7A}" presName="composite" presStyleCnt="0"/>
      <dgm:spPr/>
    </dgm:pt>
    <dgm:pt modelId="{3D287E31-C324-4167-893E-867ED70538EB}" type="pres">
      <dgm:prSet presAssocID="{2F654E91-0C79-4F87-AC85-15AD33095B7A}" presName="parTx" presStyleLbl="alignNode1" presStyleIdx="3" presStyleCnt="4">
        <dgm:presLayoutVars>
          <dgm:chMax val="0"/>
          <dgm:chPref val="0"/>
          <dgm:bulletEnabled val="1"/>
        </dgm:presLayoutVars>
      </dgm:prSet>
      <dgm:spPr/>
    </dgm:pt>
    <dgm:pt modelId="{F0CB36CF-3CBF-463B-BB3F-986A72DB2462}" type="pres">
      <dgm:prSet presAssocID="{2F654E91-0C79-4F87-AC85-15AD33095B7A}" presName="desTx" presStyleLbl="alignAccFollowNode1" presStyleIdx="3" presStyleCnt="4">
        <dgm:presLayoutVars>
          <dgm:bulletEnabled val="1"/>
        </dgm:presLayoutVars>
      </dgm:prSet>
      <dgm:spPr/>
    </dgm:pt>
  </dgm:ptLst>
  <dgm:cxnLst>
    <dgm:cxn modelId="{11AA7C10-943F-4FE1-BCB8-76A4BF9D6B16}" type="presOf" srcId="{F9FDB95F-004A-41F3-8606-B11624405145}" destId="{F0CB36CF-3CBF-463B-BB3F-986A72DB2462}" srcOrd="0" destOrd="1" presId="urn:microsoft.com/office/officeart/2005/8/layout/hList1"/>
    <dgm:cxn modelId="{AE8EDC10-6B87-451E-BB25-54B9BFD74EA0}" srcId="{62FFFC94-7B6B-464B-8FF7-9CDA81EC9041}" destId="{2DCCA41E-1A5F-4F6B-952C-21E63AF7B5B0}" srcOrd="0" destOrd="0" parTransId="{11196D8E-4FFC-4C64-8295-15F2C1940F7F}" sibTransId="{ECDBA1BC-C882-446D-91E9-46B9EEA30673}"/>
    <dgm:cxn modelId="{3C9C661A-69ED-4F31-B917-3CA2C6E84F24}" srcId="{1F90FFCA-A767-4091-A17F-47AF05EAC135}" destId="{BCBC95F2-ADC1-44F7-8BFE-B9623DA711AD}" srcOrd="1" destOrd="0" parTransId="{D352F05D-5E94-4A5B-AC48-01FA2E17911F}" sibTransId="{575640D2-6466-40F6-A26F-3F8D2A6DC5FD}"/>
    <dgm:cxn modelId="{8778221F-9B65-480B-B605-8A16FA4014A9}" type="presOf" srcId="{86C28C4A-9BB5-4DC6-AA88-E55DF2C3FB3A}" destId="{7E0FDA3E-F6FB-4517-ACF1-2B679BEF6B76}" srcOrd="0" destOrd="1" presId="urn:microsoft.com/office/officeart/2005/8/layout/hList1"/>
    <dgm:cxn modelId="{380D601F-EE4C-4CEA-BA9E-078F1B4711FC}" srcId="{5849E572-43B6-4BFA-B032-83CB6F0FC2B2}" destId="{2F654E91-0C79-4F87-AC85-15AD33095B7A}" srcOrd="3" destOrd="0" parTransId="{00BED713-DCC4-4C0F-A163-644C9DBBB29A}" sibTransId="{50AD2E30-B8BB-4CC0-ADE9-8AF4DD18EE43}"/>
    <dgm:cxn modelId="{2596612C-5F0B-4258-8F10-508DDA1926EF}" srcId="{D1DA9AB4-2B07-4A0D-972F-50119AE91463}" destId="{115371E9-C44A-42EF-BC6D-F725CA06E9FC}" srcOrd="0" destOrd="0" parTransId="{0DB32C37-28CA-457F-984B-F9AACA94F6F3}" sibTransId="{C77006EA-0B74-4BEE-B996-916F398C3869}"/>
    <dgm:cxn modelId="{D9D67432-B06B-4424-9341-A18065C092F0}" type="presOf" srcId="{42F58E9A-2260-4247-ADE9-0AE9F215B641}" destId="{8B53FD8A-D6EC-4FD5-949B-C4DA25660CBF}" srcOrd="0" destOrd="1" presId="urn:microsoft.com/office/officeart/2005/8/layout/hList1"/>
    <dgm:cxn modelId="{29E8E75F-B0CF-4194-99A6-C707BADB8ECE}" srcId="{D1DA9AB4-2B07-4A0D-972F-50119AE91463}" destId="{9DC8CDD9-2FE2-4BAB-8D63-4F47279993A1}" srcOrd="2" destOrd="0" parTransId="{B9561450-B26A-451F-A23F-FE84C02E8CAC}" sibTransId="{CB8AF148-C2C2-448C-8F64-BEEF97FB51EA}"/>
    <dgm:cxn modelId="{1C4BD061-ED2A-4BF8-8BE3-4EB7B791800A}" srcId="{2F654E91-0C79-4F87-AC85-15AD33095B7A}" destId="{789B6922-F824-483F-A34E-711CF155E981}" srcOrd="0" destOrd="0" parTransId="{71558486-68BF-4023-9DB4-D4FE8CB9865F}" sibTransId="{F08A45B6-631E-4C2D-A0D2-7E7D22DE8F20}"/>
    <dgm:cxn modelId="{974B5E63-E601-4A64-88DD-8E43535B5216}" srcId="{1F90FFCA-A767-4091-A17F-47AF05EAC135}" destId="{68AE776C-F398-47C9-A0AB-D952AD2DEEAA}" srcOrd="0" destOrd="0" parTransId="{C4616BF0-23D8-4584-8358-B4DF24AF3379}" sibTransId="{690BCE4B-9877-4A50-9A81-3EB9A6150231}"/>
    <dgm:cxn modelId="{4CBA5363-E34F-4F1F-B46D-CC3C922236A9}" type="presOf" srcId="{2F654E91-0C79-4F87-AC85-15AD33095B7A}" destId="{3D287E31-C324-4167-893E-867ED70538EB}" srcOrd="0" destOrd="0" presId="urn:microsoft.com/office/officeart/2005/8/layout/hList1"/>
    <dgm:cxn modelId="{64D23B45-D505-4D79-A41B-96AC673652F4}" srcId="{1F90FFCA-A767-4091-A17F-47AF05EAC135}" destId="{6E36F4A8-4D75-4AAA-8041-B8740E19A836}" srcOrd="2" destOrd="0" parTransId="{2A57BE12-5BF1-4A74-A4EB-91F6561EC881}" sibTransId="{7C31A0ED-FC5F-4220-827A-70ECE8571F31}"/>
    <dgm:cxn modelId="{77CCA746-8C4A-4C57-8045-615F64696EF7}" type="presOf" srcId="{115371E9-C44A-42EF-BC6D-F725CA06E9FC}" destId="{8B53FD8A-D6EC-4FD5-949B-C4DA25660CBF}" srcOrd="0" destOrd="0" presId="urn:microsoft.com/office/officeart/2005/8/layout/hList1"/>
    <dgm:cxn modelId="{49E71747-4408-461D-BB23-422D2E55975C}" type="presOf" srcId="{1F90FFCA-A767-4091-A17F-47AF05EAC135}" destId="{6FBD0138-9247-4D4A-BCA2-457934C595C1}" srcOrd="0" destOrd="0" presId="urn:microsoft.com/office/officeart/2005/8/layout/hList1"/>
    <dgm:cxn modelId="{D9436753-2719-4C36-9975-E41674366F9A}" type="presOf" srcId="{68AE776C-F398-47C9-A0AB-D952AD2DEEAA}" destId="{209855B3-406D-4209-8282-FB8CC30DC40B}" srcOrd="0" destOrd="0" presId="urn:microsoft.com/office/officeart/2005/8/layout/hList1"/>
    <dgm:cxn modelId="{4225F653-3D69-44BA-8EF7-6AD7F110746E}" type="presOf" srcId="{6E36F4A8-4D75-4AAA-8041-B8740E19A836}" destId="{209855B3-406D-4209-8282-FB8CC30DC40B}" srcOrd="0" destOrd="2" presId="urn:microsoft.com/office/officeart/2005/8/layout/hList1"/>
    <dgm:cxn modelId="{AAE71A75-D67E-4A38-9B2E-1FF71958CF56}" type="presOf" srcId="{9DC8CDD9-2FE2-4BAB-8D63-4F47279993A1}" destId="{8B53FD8A-D6EC-4FD5-949B-C4DA25660CBF}" srcOrd="0" destOrd="2" presId="urn:microsoft.com/office/officeart/2005/8/layout/hList1"/>
    <dgm:cxn modelId="{BC713956-6895-4D01-BE3B-DC4AD19A1DA1}" type="presOf" srcId="{789B6922-F824-483F-A34E-711CF155E981}" destId="{F0CB36CF-3CBF-463B-BB3F-986A72DB2462}" srcOrd="0" destOrd="0" presId="urn:microsoft.com/office/officeart/2005/8/layout/hList1"/>
    <dgm:cxn modelId="{3A11297C-638D-4D4E-B400-9C235C504843}" type="presOf" srcId="{8DFDF429-9116-4D88-8D73-759359C18C81}" destId="{7E0FDA3E-F6FB-4517-ACF1-2B679BEF6B76}" srcOrd="0" destOrd="2" presId="urn:microsoft.com/office/officeart/2005/8/layout/hList1"/>
    <dgm:cxn modelId="{33C87984-2609-487C-A588-2BE325803147}" srcId="{5849E572-43B6-4BFA-B032-83CB6F0FC2B2}" destId="{D1DA9AB4-2B07-4A0D-972F-50119AE91463}" srcOrd="0" destOrd="0" parTransId="{8F7D3056-3003-4758-B513-A5A013FD85E0}" sibTransId="{71F8AEDB-B815-4424-9053-0EA58A5AEC19}"/>
    <dgm:cxn modelId="{985C1391-317A-46E3-88FA-CF57FE5B7D94}" srcId="{5849E572-43B6-4BFA-B032-83CB6F0FC2B2}" destId="{1F90FFCA-A767-4091-A17F-47AF05EAC135}" srcOrd="1" destOrd="0" parTransId="{9A121CB9-12DE-40DC-AE1C-3B6B1333F648}" sibTransId="{299A4A21-F828-47DA-9EE5-45CD6793B487}"/>
    <dgm:cxn modelId="{966B119B-82F4-40DC-AAC0-B30ACB0DDB11}" srcId="{62FFFC94-7B6B-464B-8FF7-9CDA81EC9041}" destId="{86C28C4A-9BB5-4DC6-AA88-E55DF2C3FB3A}" srcOrd="1" destOrd="0" parTransId="{A6972731-0FD0-4EE0-9222-E19F14AF9EE1}" sibTransId="{C72267BC-F6CC-4262-A929-3CF68D3C6C39}"/>
    <dgm:cxn modelId="{8991E2A4-81A2-4C2F-8BCF-71968AC6F065}" srcId="{D1DA9AB4-2B07-4A0D-972F-50119AE91463}" destId="{42F58E9A-2260-4247-ADE9-0AE9F215B641}" srcOrd="1" destOrd="0" parTransId="{AD63A7AE-D160-4B9B-A2C3-46EA8FE317BD}" sibTransId="{2EBB2EEA-7C13-4C1D-A8F5-84C33DF1E7C2}"/>
    <dgm:cxn modelId="{A0BDF4A8-F7BB-4E02-A1BE-4096DA3E70E0}" srcId="{5849E572-43B6-4BFA-B032-83CB6F0FC2B2}" destId="{62FFFC94-7B6B-464B-8FF7-9CDA81EC9041}" srcOrd="2" destOrd="0" parTransId="{64BC5379-6AEE-4871-AD86-7B2050DFA888}" sibTransId="{4AF82ACC-2289-46AF-8644-E3BF35853E10}"/>
    <dgm:cxn modelId="{76CF33A9-12A1-4211-BB2D-811E4A495751}" srcId="{62FFFC94-7B6B-464B-8FF7-9CDA81EC9041}" destId="{8DFDF429-9116-4D88-8D73-759359C18C81}" srcOrd="2" destOrd="0" parTransId="{E40096B0-3CB1-4A78-903B-D3AB64B51674}" sibTransId="{23C42635-9BEC-49EA-A3EF-DB9E994319F9}"/>
    <dgm:cxn modelId="{2B1A64C1-FA82-4DF0-944A-3606D1043E35}" type="presOf" srcId="{BCBC95F2-ADC1-44F7-8BFE-B9623DA711AD}" destId="{209855B3-406D-4209-8282-FB8CC30DC40B}" srcOrd="0" destOrd="1" presId="urn:microsoft.com/office/officeart/2005/8/layout/hList1"/>
    <dgm:cxn modelId="{3265DCC2-AB0E-4DC6-A0A0-D79316848EC4}" type="presOf" srcId="{D1DA9AB4-2B07-4A0D-972F-50119AE91463}" destId="{EEF92D02-E422-4DD6-870F-5346524930FA}" srcOrd="0" destOrd="0" presId="urn:microsoft.com/office/officeart/2005/8/layout/hList1"/>
    <dgm:cxn modelId="{254B2ECB-5AB3-41DD-ACDB-7323E5F23827}" type="presOf" srcId="{62FFFC94-7B6B-464B-8FF7-9CDA81EC9041}" destId="{16A3B154-7675-4C3D-92F6-AA98D50CA1DD}" srcOrd="0" destOrd="0" presId="urn:microsoft.com/office/officeart/2005/8/layout/hList1"/>
    <dgm:cxn modelId="{6A415DDA-F3BB-4B79-A41E-08C071985292}" type="presOf" srcId="{5849E572-43B6-4BFA-B032-83CB6F0FC2B2}" destId="{0DDDD92A-A603-4641-84A7-307E1C080659}" srcOrd="0" destOrd="0" presId="urn:microsoft.com/office/officeart/2005/8/layout/hList1"/>
    <dgm:cxn modelId="{1EF4B0DD-D61D-4272-82D0-B4F7A21DA22D}" type="presOf" srcId="{2DCCA41E-1A5F-4F6B-952C-21E63AF7B5B0}" destId="{7E0FDA3E-F6FB-4517-ACF1-2B679BEF6B76}" srcOrd="0" destOrd="0" presId="urn:microsoft.com/office/officeart/2005/8/layout/hList1"/>
    <dgm:cxn modelId="{6379EAF2-A8B8-4998-8FD4-8DA271406770}" srcId="{2F654E91-0C79-4F87-AC85-15AD33095B7A}" destId="{F9FDB95F-004A-41F3-8606-B11624405145}" srcOrd="1" destOrd="0" parTransId="{9E86713A-4CF4-4E4D-8135-C2CF41C1BF97}" sibTransId="{891B0A03-C246-44F1-A386-6C773E6D6406}"/>
    <dgm:cxn modelId="{925A8700-2F70-4C57-AE58-4FEF54407B70}" type="presParOf" srcId="{0DDDD92A-A603-4641-84A7-307E1C080659}" destId="{38EC7172-CB8A-4331-B36C-3A928648EE1A}" srcOrd="0" destOrd="0" presId="urn:microsoft.com/office/officeart/2005/8/layout/hList1"/>
    <dgm:cxn modelId="{94B30782-1CBD-444B-B287-02EA41E3F215}" type="presParOf" srcId="{38EC7172-CB8A-4331-B36C-3A928648EE1A}" destId="{EEF92D02-E422-4DD6-870F-5346524930FA}" srcOrd="0" destOrd="0" presId="urn:microsoft.com/office/officeart/2005/8/layout/hList1"/>
    <dgm:cxn modelId="{FA95DEA2-214F-4A36-BFEB-8A1B76D55217}" type="presParOf" srcId="{38EC7172-CB8A-4331-B36C-3A928648EE1A}" destId="{8B53FD8A-D6EC-4FD5-949B-C4DA25660CBF}" srcOrd="1" destOrd="0" presId="urn:microsoft.com/office/officeart/2005/8/layout/hList1"/>
    <dgm:cxn modelId="{C8935FB1-A903-4AB0-BC15-E2F28C342626}" type="presParOf" srcId="{0DDDD92A-A603-4641-84A7-307E1C080659}" destId="{5EBDA694-04EF-46C1-ADA3-7E4CB41973E7}" srcOrd="1" destOrd="0" presId="urn:microsoft.com/office/officeart/2005/8/layout/hList1"/>
    <dgm:cxn modelId="{C2856CAA-3AB0-4C87-BBB6-4AEF233633A8}" type="presParOf" srcId="{0DDDD92A-A603-4641-84A7-307E1C080659}" destId="{4F22B82E-D216-4309-87CB-704193F106BE}" srcOrd="2" destOrd="0" presId="urn:microsoft.com/office/officeart/2005/8/layout/hList1"/>
    <dgm:cxn modelId="{94C870D4-2C0E-4D9D-943C-E84DB43DD1FB}" type="presParOf" srcId="{4F22B82E-D216-4309-87CB-704193F106BE}" destId="{6FBD0138-9247-4D4A-BCA2-457934C595C1}" srcOrd="0" destOrd="0" presId="urn:microsoft.com/office/officeart/2005/8/layout/hList1"/>
    <dgm:cxn modelId="{10B64B03-7392-48F4-89E4-DA9ACD25B57E}" type="presParOf" srcId="{4F22B82E-D216-4309-87CB-704193F106BE}" destId="{209855B3-406D-4209-8282-FB8CC30DC40B}" srcOrd="1" destOrd="0" presId="urn:microsoft.com/office/officeart/2005/8/layout/hList1"/>
    <dgm:cxn modelId="{4700A1B2-F398-4B09-B069-D458D0860FEC}" type="presParOf" srcId="{0DDDD92A-A603-4641-84A7-307E1C080659}" destId="{6C42783C-0E53-4024-95E5-C3CD09F40F77}" srcOrd="3" destOrd="0" presId="urn:microsoft.com/office/officeart/2005/8/layout/hList1"/>
    <dgm:cxn modelId="{FC088D7E-1C3E-42FC-A217-3250AB381879}" type="presParOf" srcId="{0DDDD92A-A603-4641-84A7-307E1C080659}" destId="{E01F2CED-68A9-414B-947D-D5BB86A7423C}" srcOrd="4" destOrd="0" presId="urn:microsoft.com/office/officeart/2005/8/layout/hList1"/>
    <dgm:cxn modelId="{2FADEEC1-FAA7-4372-B39A-4592CEBBFB3E}" type="presParOf" srcId="{E01F2CED-68A9-414B-947D-D5BB86A7423C}" destId="{16A3B154-7675-4C3D-92F6-AA98D50CA1DD}" srcOrd="0" destOrd="0" presId="urn:microsoft.com/office/officeart/2005/8/layout/hList1"/>
    <dgm:cxn modelId="{A9BE2C59-788D-4B32-8BF1-D5F42647A921}" type="presParOf" srcId="{E01F2CED-68A9-414B-947D-D5BB86A7423C}" destId="{7E0FDA3E-F6FB-4517-ACF1-2B679BEF6B76}" srcOrd="1" destOrd="0" presId="urn:microsoft.com/office/officeart/2005/8/layout/hList1"/>
    <dgm:cxn modelId="{174BDEE6-D972-40A9-8CE4-4E285FC7732B}" type="presParOf" srcId="{0DDDD92A-A603-4641-84A7-307E1C080659}" destId="{66680282-E594-452B-8398-7603F6633453}" srcOrd="5" destOrd="0" presId="urn:microsoft.com/office/officeart/2005/8/layout/hList1"/>
    <dgm:cxn modelId="{A82AD08F-0EAA-4664-9A13-626A304C9436}" type="presParOf" srcId="{0DDDD92A-A603-4641-84A7-307E1C080659}" destId="{6357D3FA-6667-4482-8FBC-A7A2D1C09204}" srcOrd="6" destOrd="0" presId="urn:microsoft.com/office/officeart/2005/8/layout/hList1"/>
    <dgm:cxn modelId="{EE552E8B-03D2-4A92-98D1-B9E4AE53D922}" type="presParOf" srcId="{6357D3FA-6667-4482-8FBC-A7A2D1C09204}" destId="{3D287E31-C324-4167-893E-867ED70538EB}" srcOrd="0" destOrd="0" presId="urn:microsoft.com/office/officeart/2005/8/layout/hList1"/>
    <dgm:cxn modelId="{F1548E1A-C619-4EE1-AE08-9EAB6E85D5AC}" type="presParOf" srcId="{6357D3FA-6667-4482-8FBC-A7A2D1C09204}" destId="{F0CB36CF-3CBF-463B-BB3F-986A72DB2462}" srcOrd="1" destOrd="0" presId="urn:microsoft.com/office/officeart/2005/8/layout/hList1"/>
  </dgm:cxnLst>
  <dgm:bg/>
  <dgm:whole>
    <a:ln>
      <a:noFill/>
    </a:ln>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F92D02-E422-4DD6-870F-5346524930FA}">
      <dsp:nvSpPr>
        <dsp:cNvPr id="0" name=""/>
        <dsp:cNvSpPr/>
      </dsp:nvSpPr>
      <dsp:spPr>
        <a:xfrm>
          <a:off x="4106" y="170221"/>
          <a:ext cx="2469182" cy="878673"/>
        </a:xfrm>
        <a:prstGeom prst="rect">
          <a:avLst/>
        </a:prstGeom>
        <a:solidFill>
          <a:srgbClr val="6E00ED"/>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100000"/>
            </a:lnSpc>
            <a:spcBef>
              <a:spcPct val="0"/>
            </a:spcBef>
            <a:spcAft>
              <a:spcPct val="35000"/>
            </a:spcAft>
            <a:buFont typeface="+mj-lt"/>
            <a:buNone/>
          </a:pPr>
          <a:r>
            <a:rPr lang="es-PE" sz="1300" b="1" i="0" kern="1200" dirty="0">
              <a:latin typeface="Arial" panose="020B0604020202020204" pitchFamily="34" charset="0"/>
              <a:cs typeface="Arial" panose="020B0604020202020204" pitchFamily="34" charset="0"/>
            </a:rPr>
            <a:t>¿Qué problema se plantea en el Foco de Acción?</a:t>
          </a:r>
          <a:endParaRPr lang="es-419" sz="1300" kern="1200" dirty="0">
            <a:latin typeface="Arial" panose="020B0604020202020204" pitchFamily="34" charset="0"/>
            <a:cs typeface="Arial" panose="020B0604020202020204" pitchFamily="34" charset="0"/>
          </a:endParaRPr>
        </a:p>
      </dsp:txBody>
      <dsp:txXfrm>
        <a:off x="4106" y="170221"/>
        <a:ext cx="2469182" cy="878673"/>
      </dsp:txXfrm>
    </dsp:sp>
    <dsp:sp modelId="{8B53FD8A-D6EC-4FD5-949B-C4DA25660CBF}">
      <dsp:nvSpPr>
        <dsp:cNvPr id="0" name=""/>
        <dsp:cNvSpPr/>
      </dsp:nvSpPr>
      <dsp:spPr>
        <a:xfrm>
          <a:off x="4106" y="1048894"/>
          <a:ext cx="2469182" cy="274328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¿Qué aspectos dentro del marco de trabajo se están abordando?</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¿A qué necesidades o deseos de los usuarios está respondiendo?</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¿Cuáles son los </a:t>
          </a:r>
          <a:r>
            <a:rPr lang="es-PE" sz="1300" b="0" i="0" kern="1200" dirty="0" err="1">
              <a:latin typeface="Arial" panose="020B0604020202020204" pitchFamily="34" charset="0"/>
              <a:cs typeface="Arial" panose="020B0604020202020204" pitchFamily="34" charset="0"/>
            </a:rPr>
            <a:t>insights</a:t>
          </a:r>
          <a:r>
            <a:rPr lang="es-PE" sz="1300" b="0" i="0" kern="1200" dirty="0">
              <a:latin typeface="Arial" panose="020B0604020202020204" pitchFamily="34" charset="0"/>
              <a:cs typeface="Arial" panose="020B0604020202020204" pitchFamily="34" charset="0"/>
            </a:rPr>
            <a:t> (o razones) por las que los usuarios tienen estos deseos o necesidades?</a:t>
          </a:r>
        </a:p>
      </dsp:txBody>
      <dsp:txXfrm>
        <a:off x="4106" y="1048894"/>
        <a:ext cx="2469182" cy="2743284"/>
      </dsp:txXfrm>
    </dsp:sp>
    <dsp:sp modelId="{6FBD0138-9247-4D4A-BCA2-457934C595C1}">
      <dsp:nvSpPr>
        <dsp:cNvPr id="0" name=""/>
        <dsp:cNvSpPr/>
      </dsp:nvSpPr>
      <dsp:spPr>
        <a:xfrm>
          <a:off x="2818974" y="170221"/>
          <a:ext cx="2469182" cy="878673"/>
        </a:xfrm>
        <a:prstGeom prst="rect">
          <a:avLst/>
        </a:prstGeom>
        <a:solidFill>
          <a:srgbClr val="7030A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100000"/>
            </a:lnSpc>
            <a:spcBef>
              <a:spcPct val="0"/>
            </a:spcBef>
            <a:spcAft>
              <a:spcPct val="35000"/>
            </a:spcAft>
            <a:buNone/>
          </a:pPr>
          <a:r>
            <a:rPr lang="es-PE" sz="1300" b="1" i="0" kern="1200" dirty="0">
              <a:latin typeface="Arial" panose="020B0604020202020204" pitchFamily="34" charset="0"/>
              <a:cs typeface="Arial" panose="020B0604020202020204" pitchFamily="34" charset="0"/>
            </a:rPr>
            <a:t>¿Cuál es el grado de calidad de la información obtenida?</a:t>
          </a:r>
          <a:endParaRPr lang="es-PE" sz="1300" b="0" i="0" kern="1200" dirty="0">
            <a:latin typeface="Arial" panose="020B0604020202020204" pitchFamily="34" charset="0"/>
            <a:cs typeface="Arial" panose="020B0604020202020204" pitchFamily="34" charset="0"/>
          </a:endParaRPr>
        </a:p>
      </dsp:txBody>
      <dsp:txXfrm>
        <a:off x="2818974" y="170221"/>
        <a:ext cx="2469182" cy="878673"/>
      </dsp:txXfrm>
    </dsp:sp>
    <dsp:sp modelId="{209855B3-406D-4209-8282-FB8CC30DC40B}">
      <dsp:nvSpPr>
        <dsp:cNvPr id="0" name=""/>
        <dsp:cNvSpPr/>
      </dsp:nvSpPr>
      <dsp:spPr>
        <a:xfrm>
          <a:off x="2818974" y="1048894"/>
          <a:ext cx="2469182" cy="274328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¿A través de qué medios se ha recogido la información?</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a:latin typeface="Arial" panose="020B0604020202020204" pitchFamily="34" charset="0"/>
              <a:cs typeface="Arial" panose="020B0604020202020204" pitchFamily="34" charset="0"/>
            </a:rPr>
            <a:t>¿En qué aspectos se relaciona con el Foco de Acción?</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¿Cuántos de los usuarios que han participado en la observación/entrevistas etc. se ven reflejados en las necesidades, deseos e </a:t>
          </a:r>
          <a:r>
            <a:rPr lang="es-PE" sz="1300" b="0" i="0" kern="1200" dirty="0" err="1">
              <a:latin typeface="Arial" panose="020B0604020202020204" pitchFamily="34" charset="0"/>
              <a:cs typeface="Arial" panose="020B0604020202020204" pitchFamily="34" charset="0"/>
            </a:rPr>
            <a:t>insights</a:t>
          </a:r>
          <a:r>
            <a:rPr lang="es-PE" sz="1300" b="0" i="0" kern="1200" dirty="0">
              <a:latin typeface="Arial" panose="020B0604020202020204" pitchFamily="34" charset="0"/>
              <a:cs typeface="Arial" panose="020B0604020202020204" pitchFamily="34" charset="0"/>
            </a:rPr>
            <a:t> que construyen el foco de acción? ¿A qué nivel?</a:t>
          </a:r>
        </a:p>
      </dsp:txBody>
      <dsp:txXfrm>
        <a:off x="2818974" y="1048894"/>
        <a:ext cx="2469182" cy="2743284"/>
      </dsp:txXfrm>
    </dsp:sp>
    <dsp:sp modelId="{16A3B154-7675-4C3D-92F6-AA98D50CA1DD}">
      <dsp:nvSpPr>
        <dsp:cNvPr id="0" name=""/>
        <dsp:cNvSpPr/>
      </dsp:nvSpPr>
      <dsp:spPr>
        <a:xfrm>
          <a:off x="5633842" y="170221"/>
          <a:ext cx="2469182" cy="878673"/>
        </a:xfrm>
        <a:prstGeom prst="rect">
          <a:avLst/>
        </a:prstGeom>
        <a:solidFill>
          <a:schemeClr val="bg2">
            <a:lumMod val="2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100000"/>
            </a:lnSpc>
            <a:spcBef>
              <a:spcPct val="0"/>
            </a:spcBef>
            <a:spcAft>
              <a:spcPct val="35000"/>
            </a:spcAft>
            <a:buNone/>
          </a:pPr>
          <a:r>
            <a:rPr lang="es-PE" sz="1300" b="1" i="0" kern="1200" dirty="0">
              <a:latin typeface="Arial" panose="020B0604020202020204" pitchFamily="34" charset="0"/>
              <a:cs typeface="Arial" panose="020B0604020202020204" pitchFamily="34" charset="0"/>
            </a:rPr>
            <a:t>¿Qué visión nueva puede aportar abordar el marco de trabajo desde el foco de acción definido?</a:t>
          </a:r>
          <a:endParaRPr lang="es-PE" sz="1300" b="0" i="0" kern="1200" dirty="0">
            <a:latin typeface="Arial" panose="020B0604020202020204" pitchFamily="34" charset="0"/>
            <a:cs typeface="Arial" panose="020B0604020202020204" pitchFamily="34" charset="0"/>
          </a:endParaRPr>
        </a:p>
      </dsp:txBody>
      <dsp:txXfrm>
        <a:off x="5633842" y="170221"/>
        <a:ext cx="2469182" cy="878673"/>
      </dsp:txXfrm>
    </dsp:sp>
    <dsp:sp modelId="{7E0FDA3E-F6FB-4517-ACF1-2B679BEF6B76}">
      <dsp:nvSpPr>
        <dsp:cNvPr id="0" name=""/>
        <dsp:cNvSpPr/>
      </dsp:nvSpPr>
      <dsp:spPr>
        <a:xfrm>
          <a:off x="5633842" y="1048894"/>
          <a:ext cx="2469182" cy="274328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¿A qué valor o valores añadido puede dar lugar?</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¿En qué medida y modo forma parte del contexto del usuario?</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¿En qué aspecto o aspectos resulta novedosa la relación que se establece entre necesidades o deseos e </a:t>
          </a:r>
          <a:r>
            <a:rPr lang="es-PE" sz="1300" b="0" i="0" kern="1200" dirty="0" err="1">
              <a:latin typeface="Arial" panose="020B0604020202020204" pitchFamily="34" charset="0"/>
              <a:cs typeface="Arial" panose="020B0604020202020204" pitchFamily="34" charset="0"/>
            </a:rPr>
            <a:t>insights</a:t>
          </a:r>
          <a:r>
            <a:rPr lang="es-PE" sz="1300" b="0" i="0" kern="1200" dirty="0">
              <a:latin typeface="Arial" panose="020B0604020202020204" pitchFamily="34" charset="0"/>
              <a:cs typeface="Arial" panose="020B0604020202020204" pitchFamily="34" charset="0"/>
            </a:rPr>
            <a:t>?</a:t>
          </a:r>
        </a:p>
      </dsp:txBody>
      <dsp:txXfrm>
        <a:off x="5633842" y="1048894"/>
        <a:ext cx="2469182" cy="2743284"/>
      </dsp:txXfrm>
    </dsp:sp>
    <dsp:sp modelId="{3D287E31-C324-4167-893E-867ED70538EB}">
      <dsp:nvSpPr>
        <dsp:cNvPr id="0" name=""/>
        <dsp:cNvSpPr/>
      </dsp:nvSpPr>
      <dsp:spPr>
        <a:xfrm>
          <a:off x="8448710" y="170221"/>
          <a:ext cx="2469182" cy="878673"/>
        </a:xfrm>
        <a:prstGeom prst="rect">
          <a:avLst/>
        </a:prstGeom>
        <a:solidFill>
          <a:schemeClr val="bg1">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100000"/>
            </a:lnSpc>
            <a:spcBef>
              <a:spcPct val="0"/>
            </a:spcBef>
            <a:spcAft>
              <a:spcPct val="35000"/>
            </a:spcAft>
            <a:buNone/>
          </a:pPr>
          <a:r>
            <a:rPr lang="es-PE" sz="1300" b="1" i="0" kern="1200" dirty="0">
              <a:latin typeface="Arial" panose="020B0604020202020204" pitchFamily="34" charset="0"/>
              <a:cs typeface="Arial" panose="020B0604020202020204" pitchFamily="34" charset="0"/>
            </a:rPr>
            <a:t>¿Por qué es importante el problema o problemas que encierra el Foco de Acción ?</a:t>
          </a:r>
          <a:endParaRPr lang="es-PE" sz="1300" b="0" i="0" kern="1200" dirty="0">
            <a:latin typeface="Arial" panose="020B0604020202020204" pitchFamily="34" charset="0"/>
            <a:cs typeface="Arial" panose="020B0604020202020204" pitchFamily="34" charset="0"/>
          </a:endParaRPr>
        </a:p>
      </dsp:txBody>
      <dsp:txXfrm>
        <a:off x="8448710" y="170221"/>
        <a:ext cx="2469182" cy="878673"/>
      </dsp:txXfrm>
    </dsp:sp>
    <dsp:sp modelId="{F0CB36CF-3CBF-463B-BB3F-986A72DB2462}">
      <dsp:nvSpPr>
        <dsp:cNvPr id="0" name=""/>
        <dsp:cNvSpPr/>
      </dsp:nvSpPr>
      <dsp:spPr>
        <a:xfrm>
          <a:off x="8448710" y="1048894"/>
          <a:ext cx="2469182" cy="274328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¿Qué lo convierte en inspirador y mueve al equipo a la acción?</a:t>
          </a:r>
        </a:p>
        <a:p>
          <a:pPr marL="114300" lvl="1" indent="-114300" algn="l" defTabSz="577850">
            <a:lnSpc>
              <a:spcPct val="100000"/>
            </a:lnSpc>
            <a:spcBef>
              <a:spcPct val="0"/>
            </a:spcBef>
            <a:spcAft>
              <a:spcPct val="15000"/>
            </a:spcAft>
            <a:buFont typeface="Arial" panose="020B0604020202020204" pitchFamily="34" charset="0"/>
            <a:buChar char="•"/>
          </a:pPr>
          <a:r>
            <a:rPr lang="es-PE" sz="1300" b="0" i="0" kern="1200" dirty="0">
              <a:latin typeface="Arial" panose="020B0604020202020204" pitchFamily="34" charset="0"/>
              <a:cs typeface="Arial" panose="020B0604020202020204" pitchFamily="34" charset="0"/>
            </a:rPr>
            <a:t>¿En qué medida las soluciones que puedan surgir pueden cambiar la vida de los usuarios?</a:t>
          </a:r>
        </a:p>
      </dsp:txBody>
      <dsp:txXfrm>
        <a:off x="8448710" y="1048894"/>
        <a:ext cx="2469182" cy="2743284"/>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jpg>
</file>

<file path=ppt/media/image18.jpe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13FF-DAD0-4A57-BC88-3ADCEDB569DD}" type="datetimeFigureOut">
              <a:rPr lang="es-PE" smtClean="0"/>
              <a:t>24/08/2021</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7BF2-E25C-416F-B974-26A2DDEA6F90}" type="slidenum">
              <a:rPr lang="es-PE" smtClean="0"/>
              <a:t>‹#›</a:t>
            </a:fld>
            <a:endParaRPr lang="es-PE"/>
          </a:p>
        </p:txBody>
      </p:sp>
    </p:spTree>
    <p:extLst>
      <p:ext uri="{BB962C8B-B14F-4D97-AF65-F5344CB8AC3E}">
        <p14:creationId xmlns:p14="http://schemas.microsoft.com/office/powerpoint/2010/main" val="3185365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5</a:t>
            </a:fld>
            <a:endParaRPr lang="es-PE"/>
          </a:p>
        </p:txBody>
      </p:sp>
    </p:spTree>
    <p:extLst>
      <p:ext uri="{BB962C8B-B14F-4D97-AF65-F5344CB8AC3E}">
        <p14:creationId xmlns:p14="http://schemas.microsoft.com/office/powerpoint/2010/main" val="3589250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7</a:t>
            </a:fld>
            <a:endParaRPr lang="es-PE"/>
          </a:p>
        </p:txBody>
      </p:sp>
    </p:spTree>
    <p:extLst>
      <p:ext uri="{BB962C8B-B14F-4D97-AF65-F5344CB8AC3E}">
        <p14:creationId xmlns:p14="http://schemas.microsoft.com/office/powerpoint/2010/main" val="3589250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8</a:t>
            </a:fld>
            <a:endParaRPr lang="es-PE"/>
          </a:p>
        </p:txBody>
      </p:sp>
    </p:spTree>
    <p:extLst>
      <p:ext uri="{BB962C8B-B14F-4D97-AF65-F5344CB8AC3E}">
        <p14:creationId xmlns:p14="http://schemas.microsoft.com/office/powerpoint/2010/main" val="3589250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9</a:t>
            </a:fld>
            <a:endParaRPr lang="es-PE"/>
          </a:p>
        </p:txBody>
      </p:sp>
    </p:spTree>
    <p:extLst>
      <p:ext uri="{BB962C8B-B14F-4D97-AF65-F5344CB8AC3E}">
        <p14:creationId xmlns:p14="http://schemas.microsoft.com/office/powerpoint/2010/main" val="3589250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10</a:t>
            </a:fld>
            <a:endParaRPr lang="es-PE"/>
          </a:p>
        </p:txBody>
      </p:sp>
    </p:spTree>
    <p:extLst>
      <p:ext uri="{BB962C8B-B14F-4D97-AF65-F5344CB8AC3E}">
        <p14:creationId xmlns:p14="http://schemas.microsoft.com/office/powerpoint/2010/main" val="3589250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dirty="0"/>
          </a:p>
        </p:txBody>
      </p:sp>
      <p:sp>
        <p:nvSpPr>
          <p:cNvPr id="4" name="Marcador de número de diapositiva 3"/>
          <p:cNvSpPr>
            <a:spLocks noGrp="1"/>
          </p:cNvSpPr>
          <p:nvPr>
            <p:ph type="sldNum" sz="quarter" idx="5"/>
          </p:nvPr>
        </p:nvSpPr>
        <p:spPr/>
        <p:txBody>
          <a:bodyPr/>
          <a:lstStyle/>
          <a:p>
            <a:fld id="{AB1F7BF2-E25C-416F-B974-26A2DDEA6F90}" type="slidenum">
              <a:rPr lang="es-PE" smtClean="0"/>
              <a:t>13</a:t>
            </a:fld>
            <a:endParaRPr lang="es-PE"/>
          </a:p>
        </p:txBody>
      </p:sp>
    </p:spTree>
    <p:extLst>
      <p:ext uri="{BB962C8B-B14F-4D97-AF65-F5344CB8AC3E}">
        <p14:creationId xmlns:p14="http://schemas.microsoft.com/office/powerpoint/2010/main" val="25282271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sin imagen">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5055042" cy="1890241"/>
          </a:xfrm>
          <a:prstGeom prst="rect">
            <a:avLst/>
          </a:prstGeom>
        </p:spPr>
        <p:txBody>
          <a:bodyPr lIns="0" tIns="0" rIns="0" bIns="0">
            <a:noAutofit/>
          </a:bodyPr>
          <a:lstStyle>
            <a:lvl1pPr marL="0" indent="0">
              <a:lnSpc>
                <a:spcPct val="100000"/>
              </a:lnSpc>
              <a:buNone/>
              <a:defRPr sz="5000" b="1" spc="0">
                <a:solidFill>
                  <a:srgbClr val="FFC922"/>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grpSp>
        <p:nvGrpSpPr>
          <p:cNvPr id="15" name="Grupo 14">
            <a:extLst>
              <a:ext uri="{FF2B5EF4-FFF2-40B4-BE49-F238E27FC236}">
                <a16:creationId xmlns:a16="http://schemas.microsoft.com/office/drawing/2014/main" id="{47577362-9D0F-8643-8DBD-5F4EFAC5F2CD}"/>
              </a:ext>
            </a:extLst>
          </p:cNvPr>
          <p:cNvGrpSpPr/>
          <p:nvPr/>
        </p:nvGrpSpPr>
        <p:grpSpPr>
          <a:xfrm>
            <a:off x="381000" y="1913698"/>
            <a:ext cx="490972" cy="438507"/>
            <a:chOff x="692987" y="1092326"/>
            <a:chExt cx="490972" cy="438507"/>
          </a:xfrm>
        </p:grpSpPr>
        <p:sp>
          <p:nvSpPr>
            <p:cNvPr id="22" name="Rectángulo 21">
              <a:extLst>
                <a:ext uri="{FF2B5EF4-FFF2-40B4-BE49-F238E27FC236}">
                  <a16:creationId xmlns:a16="http://schemas.microsoft.com/office/drawing/2014/main" id="{29A2D926-63FC-714D-87A6-1AB8BF4DD985}"/>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3" name="Rectángulo 22">
              <a:extLst>
                <a:ext uri="{FF2B5EF4-FFF2-40B4-BE49-F238E27FC236}">
                  <a16:creationId xmlns:a16="http://schemas.microsoft.com/office/drawing/2014/main" id="{6F29BC49-3B20-A54D-9DEC-B16A707F6EF2}"/>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4" name="Rectángulo 23">
              <a:extLst>
                <a:ext uri="{FF2B5EF4-FFF2-40B4-BE49-F238E27FC236}">
                  <a16:creationId xmlns:a16="http://schemas.microsoft.com/office/drawing/2014/main" id="{937EB12D-8E34-A04B-B667-D0DAEA400D73}"/>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25" name="Imagen 24" descr="Imagen que contiene Icono&#10;&#10;Descripción generada automáticamente">
            <a:extLst>
              <a:ext uri="{FF2B5EF4-FFF2-40B4-BE49-F238E27FC236}">
                <a16:creationId xmlns:a16="http://schemas.microsoft.com/office/drawing/2014/main" id="{A14E9BB1-7723-AD4F-84EB-C4F8B3E2A43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53914" y="5429250"/>
            <a:ext cx="542647" cy="896937"/>
          </a:xfrm>
          <a:prstGeom prst="rect">
            <a:avLst/>
          </a:prstGeom>
        </p:spPr>
      </p:pic>
      <p:sp>
        <p:nvSpPr>
          <p:cNvPr id="10" name="Marcador de número de diapositiva 6">
            <a:extLst>
              <a:ext uri="{FF2B5EF4-FFF2-40B4-BE49-F238E27FC236}">
                <a16:creationId xmlns:a16="http://schemas.microsoft.com/office/drawing/2014/main" id="{C983230A-D192-6742-81C7-4245B8E4EBA7}"/>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892273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sp>
        <p:nvSpPr>
          <p:cNvPr id="6" name="Marcador de texto 7">
            <a:extLst>
              <a:ext uri="{FF2B5EF4-FFF2-40B4-BE49-F238E27FC236}">
                <a16:creationId xmlns:a16="http://schemas.microsoft.com/office/drawing/2014/main" id="{47CAAA53-8FBB-41A3-92A8-1911E50848D6}"/>
              </a:ext>
            </a:extLst>
          </p:cNvPr>
          <p:cNvSpPr>
            <a:spLocks noGrp="1"/>
          </p:cNvSpPr>
          <p:nvPr>
            <p:ph type="body" sz="quarter" idx="16" hasCustomPrompt="1"/>
          </p:nvPr>
        </p:nvSpPr>
        <p:spPr>
          <a:xfrm>
            <a:off x="2368064" y="2147077"/>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7" name="Marcador de texto 7">
            <a:extLst>
              <a:ext uri="{FF2B5EF4-FFF2-40B4-BE49-F238E27FC236}">
                <a16:creationId xmlns:a16="http://schemas.microsoft.com/office/drawing/2014/main" id="{826A7C83-3069-44DD-A398-08B0D14E8235}"/>
              </a:ext>
            </a:extLst>
          </p:cNvPr>
          <p:cNvSpPr>
            <a:spLocks noGrp="1"/>
          </p:cNvSpPr>
          <p:nvPr>
            <p:ph type="body" sz="quarter" idx="17" hasCustomPrompt="1"/>
          </p:nvPr>
        </p:nvSpPr>
        <p:spPr>
          <a:xfrm>
            <a:off x="2368063" y="2805094"/>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8" name="Marcador de texto 7">
            <a:extLst>
              <a:ext uri="{FF2B5EF4-FFF2-40B4-BE49-F238E27FC236}">
                <a16:creationId xmlns:a16="http://schemas.microsoft.com/office/drawing/2014/main" id="{9D881B3C-CDB5-4433-B316-06801EAA45DC}"/>
              </a:ext>
            </a:extLst>
          </p:cNvPr>
          <p:cNvSpPr>
            <a:spLocks noGrp="1"/>
          </p:cNvSpPr>
          <p:nvPr>
            <p:ph type="body" sz="quarter" idx="18" hasCustomPrompt="1"/>
          </p:nvPr>
        </p:nvSpPr>
        <p:spPr>
          <a:xfrm>
            <a:off x="2368062" y="3459296"/>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9" name="Marcador de texto 7">
            <a:extLst>
              <a:ext uri="{FF2B5EF4-FFF2-40B4-BE49-F238E27FC236}">
                <a16:creationId xmlns:a16="http://schemas.microsoft.com/office/drawing/2014/main" id="{F7642A24-D4C4-4612-ACCF-5C60B428DBAF}"/>
              </a:ext>
            </a:extLst>
          </p:cNvPr>
          <p:cNvSpPr>
            <a:spLocks noGrp="1"/>
          </p:cNvSpPr>
          <p:nvPr>
            <p:ph type="body" sz="quarter" idx="19" hasCustomPrompt="1"/>
          </p:nvPr>
        </p:nvSpPr>
        <p:spPr>
          <a:xfrm>
            <a:off x="2368061" y="4113499"/>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10" name="Marcador de texto 7">
            <a:extLst>
              <a:ext uri="{FF2B5EF4-FFF2-40B4-BE49-F238E27FC236}">
                <a16:creationId xmlns:a16="http://schemas.microsoft.com/office/drawing/2014/main" id="{60431D2B-484E-44E2-ABD2-0B87F4D73EB7}"/>
              </a:ext>
            </a:extLst>
          </p:cNvPr>
          <p:cNvSpPr>
            <a:spLocks noGrp="1"/>
          </p:cNvSpPr>
          <p:nvPr>
            <p:ph type="body" sz="quarter" idx="20" hasCustomPrompt="1"/>
          </p:nvPr>
        </p:nvSpPr>
        <p:spPr>
          <a:xfrm>
            <a:off x="2368060" y="4764971"/>
            <a:ext cx="93286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Título contenido</a:t>
            </a:r>
          </a:p>
        </p:txBody>
      </p:sp>
      <p:sp>
        <p:nvSpPr>
          <p:cNvPr id="28" name="Marcador de texto 7">
            <a:extLst>
              <a:ext uri="{FF2B5EF4-FFF2-40B4-BE49-F238E27FC236}">
                <a16:creationId xmlns:a16="http://schemas.microsoft.com/office/drawing/2014/main" id="{AD71FEAD-3BC7-CB4F-824E-5B59A48A29EA}"/>
              </a:ext>
            </a:extLst>
          </p:cNvPr>
          <p:cNvSpPr>
            <a:spLocks noGrp="1"/>
          </p:cNvSpPr>
          <p:nvPr>
            <p:ph type="body" sz="quarter" idx="21" hasCustomPrompt="1"/>
          </p:nvPr>
        </p:nvSpPr>
        <p:spPr>
          <a:xfrm>
            <a:off x="492733" y="2148831"/>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01</a:t>
            </a:r>
          </a:p>
        </p:txBody>
      </p:sp>
      <p:sp>
        <p:nvSpPr>
          <p:cNvPr id="30" name="Marcador de texto 7">
            <a:extLst>
              <a:ext uri="{FF2B5EF4-FFF2-40B4-BE49-F238E27FC236}">
                <a16:creationId xmlns:a16="http://schemas.microsoft.com/office/drawing/2014/main" id="{2F85DAD7-4A53-4F4F-96A5-DA10B549492D}"/>
              </a:ext>
            </a:extLst>
          </p:cNvPr>
          <p:cNvSpPr>
            <a:spLocks noGrp="1"/>
          </p:cNvSpPr>
          <p:nvPr>
            <p:ph type="body" sz="quarter" idx="22" hasCustomPrompt="1"/>
          </p:nvPr>
        </p:nvSpPr>
        <p:spPr>
          <a:xfrm>
            <a:off x="492733" y="2806848"/>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02</a:t>
            </a:r>
          </a:p>
        </p:txBody>
      </p:sp>
      <p:sp>
        <p:nvSpPr>
          <p:cNvPr id="31" name="Marcador de texto 7">
            <a:extLst>
              <a:ext uri="{FF2B5EF4-FFF2-40B4-BE49-F238E27FC236}">
                <a16:creationId xmlns:a16="http://schemas.microsoft.com/office/drawing/2014/main" id="{08E9CB7C-D712-0B4A-A993-2B7F7A428CB1}"/>
              </a:ext>
            </a:extLst>
          </p:cNvPr>
          <p:cNvSpPr>
            <a:spLocks noGrp="1"/>
          </p:cNvSpPr>
          <p:nvPr>
            <p:ph type="body" sz="quarter" idx="23" hasCustomPrompt="1"/>
          </p:nvPr>
        </p:nvSpPr>
        <p:spPr>
          <a:xfrm>
            <a:off x="492733" y="3461050"/>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03</a:t>
            </a:r>
          </a:p>
        </p:txBody>
      </p:sp>
      <p:sp>
        <p:nvSpPr>
          <p:cNvPr id="32" name="Marcador de texto 7">
            <a:extLst>
              <a:ext uri="{FF2B5EF4-FFF2-40B4-BE49-F238E27FC236}">
                <a16:creationId xmlns:a16="http://schemas.microsoft.com/office/drawing/2014/main" id="{1D01B89D-7F4F-1041-B804-53CA6D06BCC7}"/>
              </a:ext>
            </a:extLst>
          </p:cNvPr>
          <p:cNvSpPr>
            <a:spLocks noGrp="1"/>
          </p:cNvSpPr>
          <p:nvPr>
            <p:ph type="body" sz="quarter" idx="24" hasCustomPrompt="1"/>
          </p:nvPr>
        </p:nvSpPr>
        <p:spPr>
          <a:xfrm>
            <a:off x="492733" y="4115253"/>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04</a:t>
            </a:r>
          </a:p>
        </p:txBody>
      </p:sp>
      <p:sp>
        <p:nvSpPr>
          <p:cNvPr id="33" name="Marcador de texto 7">
            <a:extLst>
              <a:ext uri="{FF2B5EF4-FFF2-40B4-BE49-F238E27FC236}">
                <a16:creationId xmlns:a16="http://schemas.microsoft.com/office/drawing/2014/main" id="{B0393092-4B6C-E741-B850-4962FF23D546}"/>
              </a:ext>
            </a:extLst>
          </p:cNvPr>
          <p:cNvSpPr>
            <a:spLocks noGrp="1"/>
          </p:cNvSpPr>
          <p:nvPr>
            <p:ph type="body" sz="quarter" idx="25" hasCustomPrompt="1"/>
          </p:nvPr>
        </p:nvSpPr>
        <p:spPr>
          <a:xfrm>
            <a:off x="492733" y="4766725"/>
            <a:ext cx="1676035" cy="390258"/>
          </a:xfrm>
          <a:prstGeom prst="rect">
            <a:avLst/>
          </a:prstGeom>
        </p:spPr>
        <p:txBody>
          <a:bodyPr lIns="0" tIns="0" rIns="0" bIns="0"/>
          <a:lstStyle>
            <a:lvl1pPr marL="0" marR="0" indent="0" algn="l" defTabSz="914400" rtl="0" eaLnBrk="1" fontAlgn="auto" latinLnBrk="0" hangingPunct="1">
              <a:lnSpc>
                <a:spcPct val="150000"/>
              </a:lnSpc>
              <a:spcBef>
                <a:spcPts val="1000"/>
              </a:spcBef>
              <a:spcAft>
                <a:spcPts val="0"/>
              </a:spcAft>
              <a:buClrTx/>
              <a:buSzTx/>
              <a:buFont typeface="+mj-lt"/>
              <a:buNone/>
              <a:tabLst/>
              <a:defRPr sz="1800" b="1">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05</a:t>
            </a:r>
          </a:p>
        </p:txBody>
      </p:sp>
      <p:pic>
        <p:nvPicPr>
          <p:cNvPr id="37" name="Imagen 36" descr="Imagen que contiene Texto&#10;&#10;Descripción generada automáticamente">
            <a:extLst>
              <a:ext uri="{FF2B5EF4-FFF2-40B4-BE49-F238E27FC236}">
                <a16:creationId xmlns:a16="http://schemas.microsoft.com/office/drawing/2014/main" id="{6477CFEA-FF50-8748-9B71-F6E2128B2CB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8" name="Marcador de texto 2">
            <a:extLst>
              <a:ext uri="{FF2B5EF4-FFF2-40B4-BE49-F238E27FC236}">
                <a16:creationId xmlns:a16="http://schemas.microsoft.com/office/drawing/2014/main" id="{E3675A1A-C649-4A4F-836C-8AEB12490DEF}"/>
              </a:ext>
            </a:extLst>
          </p:cNvPr>
          <p:cNvSpPr>
            <a:spLocks noGrp="1"/>
          </p:cNvSpPr>
          <p:nvPr>
            <p:ph type="body" sz="quarter" idx="14" hasCustomPrompt="1"/>
          </p:nvPr>
        </p:nvSpPr>
        <p:spPr>
          <a:xfrm>
            <a:off x="453969" y="1187179"/>
            <a:ext cx="11242726"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Contenido temático (Stag Negrita, 30 pts.)</a:t>
            </a:r>
          </a:p>
        </p:txBody>
      </p:sp>
      <p:sp>
        <p:nvSpPr>
          <p:cNvPr id="16" name="Rectángulo 15">
            <a:extLst>
              <a:ext uri="{FF2B5EF4-FFF2-40B4-BE49-F238E27FC236}">
                <a16:creationId xmlns:a16="http://schemas.microsoft.com/office/drawing/2014/main" id="{DFC6BB74-BFE3-C04C-BD9B-05E97D4CA234}"/>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1" name="Marcador de texto 7">
            <a:extLst>
              <a:ext uri="{FF2B5EF4-FFF2-40B4-BE49-F238E27FC236}">
                <a16:creationId xmlns:a16="http://schemas.microsoft.com/office/drawing/2014/main" id="{D46D1CB0-2E80-014D-B0C9-21EADCD9A1B8}"/>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43559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n completa">
    <p:spTree>
      <p:nvGrpSpPr>
        <p:cNvPr id="1" name=""/>
        <p:cNvGrpSpPr/>
        <p:nvPr/>
      </p:nvGrpSpPr>
      <p:grpSpPr>
        <a:xfrm>
          <a:off x="0" y="0"/>
          <a:ext cx="0" cy="0"/>
          <a:chOff x="0" y="0"/>
          <a:chExt cx="0" cy="0"/>
        </a:xfrm>
      </p:grpSpPr>
      <p:sp>
        <p:nvSpPr>
          <p:cNvPr id="8" name="Marcador de posición de imagen 3">
            <a:extLst>
              <a:ext uri="{FF2B5EF4-FFF2-40B4-BE49-F238E27FC236}">
                <a16:creationId xmlns:a16="http://schemas.microsoft.com/office/drawing/2014/main" id="{42D4E7F3-8D64-4210-ABC8-D6A9E3504B8E}"/>
              </a:ext>
            </a:extLst>
          </p:cNvPr>
          <p:cNvSpPr>
            <a:spLocks noGrp="1"/>
          </p:cNvSpPr>
          <p:nvPr>
            <p:ph type="pic" sz="quarter" idx="10" hasCustomPrompt="1"/>
          </p:nvPr>
        </p:nvSpPr>
        <p:spPr>
          <a:xfrm>
            <a:off x="0" y="0"/>
            <a:ext cx="12192000" cy="6858000"/>
          </a:xfrm>
          <a:prstGeom prst="rect">
            <a:avLst/>
          </a:prstGeom>
        </p:spPr>
        <p:txBody>
          <a:bodyPr lIns="360000" tIns="396000" rIns="72000"/>
          <a:lstStyle>
            <a:lvl1pPr marL="0" indent="0">
              <a:lnSpc>
                <a:spcPct val="70000"/>
              </a:lnSpc>
              <a:buNone/>
              <a:defRPr b="1">
                <a:solidFill>
                  <a:schemeClr val="bg1">
                    <a:lumMod val="65000"/>
                  </a:schemeClr>
                </a:solidFill>
                <a:latin typeface="Arial" panose="020B0604020202020204" pitchFamily="34" charset="0"/>
                <a:cs typeface="Arial" panose="020B0604020202020204" pitchFamily="34" charset="0"/>
              </a:defRPr>
            </a:lvl1pPr>
          </a:lstStyle>
          <a:p>
            <a:r>
              <a:rPr lang="es-PE" b="1" dirty="0">
                <a:latin typeface="Arial" panose="020B0604020202020204" pitchFamily="34" charset="0"/>
                <a:cs typeface="Arial" panose="020B0604020202020204" pitchFamily="34" charset="0"/>
              </a:rPr>
              <a:t>Coloca aquí la imagen a tamaño completo</a:t>
            </a:r>
          </a:p>
        </p:txBody>
      </p:sp>
    </p:spTree>
    <p:extLst>
      <p:ext uri="{BB962C8B-B14F-4D97-AF65-F5344CB8AC3E}">
        <p14:creationId xmlns:p14="http://schemas.microsoft.com/office/powerpoint/2010/main" val="363405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tividad virtual">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14B87943-1FB8-4769-955B-E9CB04115AF3}"/>
              </a:ext>
            </a:extLst>
          </p:cNvPr>
          <p:cNvSpPr txBox="1"/>
          <p:nvPr/>
        </p:nvSpPr>
        <p:spPr>
          <a:xfrm>
            <a:off x="490899" y="2245242"/>
            <a:ext cx="1431316" cy="1015663"/>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Tipo de</a:t>
            </a:r>
          </a:p>
          <a:p>
            <a:r>
              <a:rPr lang="es-PE" sz="2200" b="1" dirty="0">
                <a:solidFill>
                  <a:srgbClr val="6E00EC"/>
                </a:solidFill>
                <a:latin typeface="Arial" panose="020B0604020202020204" pitchFamily="34" charset="0"/>
                <a:cs typeface="Arial" panose="020B0604020202020204" pitchFamily="34" charset="0"/>
              </a:rPr>
              <a:t>actividad</a:t>
            </a:r>
          </a:p>
          <a:p>
            <a:endParaRPr lang="es-PE" sz="2200" b="1" dirty="0">
              <a:solidFill>
                <a:srgbClr val="6E00EC"/>
              </a:solidFill>
              <a:latin typeface="Arial" panose="020B0604020202020204" pitchFamily="34" charset="0"/>
              <a:cs typeface="Arial" panose="020B0604020202020204" pitchFamily="34" charset="0"/>
            </a:endParaRPr>
          </a:p>
        </p:txBody>
      </p:sp>
      <p:sp>
        <p:nvSpPr>
          <p:cNvPr id="14" name="Marcador de texto 7">
            <a:extLst>
              <a:ext uri="{FF2B5EF4-FFF2-40B4-BE49-F238E27FC236}">
                <a16:creationId xmlns:a16="http://schemas.microsoft.com/office/drawing/2014/main" id="{E3985964-552D-456B-8687-3F8C9FF5803B}"/>
              </a:ext>
            </a:extLst>
          </p:cNvPr>
          <p:cNvSpPr>
            <a:spLocks noGrp="1"/>
          </p:cNvSpPr>
          <p:nvPr>
            <p:ph type="body" sz="quarter" idx="16" hasCustomPrompt="1"/>
          </p:nvPr>
        </p:nvSpPr>
        <p:spPr>
          <a:xfrm>
            <a:off x="3597656" y="2270163"/>
            <a:ext cx="8099044" cy="1246757"/>
          </a:xfrm>
          <a:prstGeom prst="rect">
            <a:avLst/>
          </a:prstGeom>
        </p:spPr>
        <p:txBody>
          <a:bodyPr lIns="0" tIns="0" rIns="0" bIns="0"/>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Foro, chat, wiki, tarea, encuesta, etc</a:t>
            </a:r>
          </a:p>
        </p:txBody>
      </p:sp>
      <p:cxnSp>
        <p:nvCxnSpPr>
          <p:cNvPr id="15" name="Conector recto 14">
            <a:extLst>
              <a:ext uri="{FF2B5EF4-FFF2-40B4-BE49-F238E27FC236}">
                <a16:creationId xmlns:a16="http://schemas.microsoft.com/office/drawing/2014/main" id="{7E2AB021-47E2-4C09-A142-FF5F86A218CF}"/>
              </a:ext>
            </a:extLst>
          </p:cNvPr>
          <p:cNvCxnSpPr/>
          <p:nvPr/>
        </p:nvCxnSpPr>
        <p:spPr>
          <a:xfrm>
            <a:off x="490899" y="2162907"/>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17" name="Marcador de texto 7">
            <a:extLst>
              <a:ext uri="{FF2B5EF4-FFF2-40B4-BE49-F238E27FC236}">
                <a16:creationId xmlns:a16="http://schemas.microsoft.com/office/drawing/2014/main" id="{E330D9CB-693C-4F86-80C5-4C8A8F422099}"/>
              </a:ext>
            </a:extLst>
          </p:cNvPr>
          <p:cNvSpPr>
            <a:spLocks noGrp="1"/>
          </p:cNvSpPr>
          <p:nvPr>
            <p:ph type="body" sz="quarter" idx="18" hasCustomPrompt="1"/>
          </p:nvPr>
        </p:nvSpPr>
        <p:spPr>
          <a:xfrm>
            <a:off x="3597656" y="4074067"/>
            <a:ext cx="8099044" cy="124675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3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Escribir instrucciones para el estudiante</a:t>
            </a:r>
          </a:p>
        </p:txBody>
      </p:sp>
      <p:cxnSp>
        <p:nvCxnSpPr>
          <p:cNvPr id="18" name="Conector recto 17">
            <a:extLst>
              <a:ext uri="{FF2B5EF4-FFF2-40B4-BE49-F238E27FC236}">
                <a16:creationId xmlns:a16="http://schemas.microsoft.com/office/drawing/2014/main" id="{90AE6BCA-E285-48C6-A8C0-FADD14FF689A}"/>
              </a:ext>
            </a:extLst>
          </p:cNvPr>
          <p:cNvCxnSpPr/>
          <p:nvPr/>
        </p:nvCxnSpPr>
        <p:spPr>
          <a:xfrm>
            <a:off x="490899" y="3966811"/>
            <a:ext cx="11205801" cy="0"/>
          </a:xfrm>
          <a:prstGeom prst="line">
            <a:avLst/>
          </a:prstGeom>
          <a:ln>
            <a:solidFill>
              <a:srgbClr val="6E00EC"/>
            </a:solidFill>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2C2C5C6E-D7AA-41F9-8B8A-15D47BEF2173}"/>
              </a:ext>
            </a:extLst>
          </p:cNvPr>
          <p:cNvSpPr txBox="1"/>
          <p:nvPr/>
        </p:nvSpPr>
        <p:spPr>
          <a:xfrm>
            <a:off x="492733" y="4077565"/>
            <a:ext cx="1878991" cy="338554"/>
          </a:xfrm>
          <a:prstGeom prst="rect">
            <a:avLst/>
          </a:prstGeom>
          <a:noFill/>
        </p:spPr>
        <p:txBody>
          <a:bodyPr wrap="square" lIns="0" tIns="0" rIns="0" bIns="0" rtlCol="0" anchor="t" anchorCtr="0">
            <a:spAutoFit/>
          </a:bodyPr>
          <a:lstStyle/>
          <a:p>
            <a:r>
              <a:rPr lang="es-PE" sz="2200" b="1" dirty="0">
                <a:solidFill>
                  <a:srgbClr val="6E00EC"/>
                </a:solidFill>
                <a:latin typeface="Arial" panose="020B0604020202020204" pitchFamily="34" charset="0"/>
                <a:cs typeface="Arial" panose="020B0604020202020204" pitchFamily="34" charset="0"/>
              </a:rPr>
              <a:t>Indicaciones</a:t>
            </a:r>
          </a:p>
        </p:txBody>
      </p:sp>
      <p:sp>
        <p:nvSpPr>
          <p:cNvPr id="19" name="Marcador de texto 2">
            <a:extLst>
              <a:ext uri="{FF2B5EF4-FFF2-40B4-BE49-F238E27FC236}">
                <a16:creationId xmlns:a16="http://schemas.microsoft.com/office/drawing/2014/main" id="{5957DB05-C8C1-EA45-9073-6DB6691F1331}"/>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Actividad Virtual</a:t>
            </a:r>
          </a:p>
        </p:txBody>
      </p:sp>
      <p:pic>
        <p:nvPicPr>
          <p:cNvPr id="24" name="Imagen 23" descr="Imagen que contiene Texto&#10;&#10;Descripción generada automáticamente">
            <a:extLst>
              <a:ext uri="{FF2B5EF4-FFF2-40B4-BE49-F238E27FC236}">
                <a16:creationId xmlns:a16="http://schemas.microsoft.com/office/drawing/2014/main" id="{19753B76-7A4B-6C48-A8BA-52657E001E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2" name="Rectángulo 1">
            <a:extLst>
              <a:ext uri="{FF2B5EF4-FFF2-40B4-BE49-F238E27FC236}">
                <a16:creationId xmlns:a16="http://schemas.microsoft.com/office/drawing/2014/main" id="{08FDE73D-1B64-3E41-9E45-07ECF9AA64FF}"/>
              </a:ext>
            </a:extLst>
          </p:cNvPr>
          <p:cNvSpPr/>
          <p:nvPr/>
        </p:nvSpPr>
        <p:spPr>
          <a:xfrm>
            <a:off x="3192327" y="2216339"/>
            <a:ext cx="375424" cy="461665"/>
          </a:xfrm>
          <a:prstGeom prst="rect">
            <a:avLst/>
          </a:prstGeom>
        </p:spPr>
        <p:txBody>
          <a:bodyPr wrap="none">
            <a:spAutoFit/>
          </a:bodyPr>
          <a:lstStyle/>
          <a:p>
            <a:r>
              <a:rPr lang="es-PE" sz="2400" b="0" i="0" dirty="0">
                <a:effectLst/>
                <a:latin typeface="Source Sans Pro" panose="020B0503030403020204" pitchFamily="34" charset="0"/>
              </a:rPr>
              <a:t>→</a:t>
            </a:r>
          </a:p>
        </p:txBody>
      </p:sp>
      <p:sp>
        <p:nvSpPr>
          <p:cNvPr id="30" name="Rectángulo 29">
            <a:extLst>
              <a:ext uri="{FF2B5EF4-FFF2-40B4-BE49-F238E27FC236}">
                <a16:creationId xmlns:a16="http://schemas.microsoft.com/office/drawing/2014/main" id="{AC575F4F-79C8-7849-9E3B-E602113B9BB3}"/>
              </a:ext>
            </a:extLst>
          </p:cNvPr>
          <p:cNvSpPr/>
          <p:nvPr/>
        </p:nvSpPr>
        <p:spPr>
          <a:xfrm>
            <a:off x="3192327" y="3949164"/>
            <a:ext cx="375424" cy="461665"/>
          </a:xfrm>
          <a:prstGeom prst="rect">
            <a:avLst/>
          </a:prstGeom>
        </p:spPr>
        <p:txBody>
          <a:bodyPr wrap="square">
            <a:spAutoFit/>
          </a:bodyPr>
          <a:lstStyle/>
          <a:p>
            <a:r>
              <a:rPr lang="es-PE" sz="2400" b="0" i="0" dirty="0">
                <a:effectLst/>
                <a:latin typeface="Source Sans Pro" panose="020B0503030403020204" pitchFamily="34" charset="0"/>
              </a:rPr>
              <a:t>→</a:t>
            </a:r>
          </a:p>
        </p:txBody>
      </p:sp>
      <p:sp>
        <p:nvSpPr>
          <p:cNvPr id="16" name="Rectángulo 15">
            <a:extLst>
              <a:ext uri="{FF2B5EF4-FFF2-40B4-BE49-F238E27FC236}">
                <a16:creationId xmlns:a16="http://schemas.microsoft.com/office/drawing/2014/main" id="{21F64922-C078-EC4B-86EF-A949EFBDFC47}"/>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22" name="Marcador de texto 7">
            <a:extLst>
              <a:ext uri="{FF2B5EF4-FFF2-40B4-BE49-F238E27FC236}">
                <a16:creationId xmlns:a16="http://schemas.microsoft.com/office/drawing/2014/main" id="{AD20EEA8-6850-7B43-9529-E4EB0773D2A9}"/>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168086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mágenes">
    <p:bg>
      <p:bgPr>
        <a:solidFill>
          <a:schemeClr val="bg1"/>
        </a:solidFill>
        <a:effectLst/>
      </p:bgPr>
    </p:bg>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28AC3AE-71D5-6843-858D-451406361752}"/>
              </a:ext>
            </a:extLst>
          </p:cNvPr>
          <p:cNvSpPr/>
          <p:nvPr/>
        </p:nvSpPr>
        <p:spPr>
          <a:xfrm>
            <a:off x="471084"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Google Shape;111;p3">
            <a:extLst>
              <a:ext uri="{FF2B5EF4-FFF2-40B4-BE49-F238E27FC236}">
                <a16:creationId xmlns:a16="http://schemas.microsoft.com/office/drawing/2014/main" id="{7F59C428-0788-4243-8CD8-311685CC634A}"/>
              </a:ext>
            </a:extLst>
          </p:cNvPr>
          <p:cNvSpPr txBox="1"/>
          <p:nvPr/>
        </p:nvSpPr>
        <p:spPr>
          <a:xfrm>
            <a:off x="547916"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4" name="Marcador de posición de imagen 3">
            <a:extLst>
              <a:ext uri="{FF2B5EF4-FFF2-40B4-BE49-F238E27FC236}">
                <a16:creationId xmlns:a16="http://schemas.microsoft.com/office/drawing/2014/main" id="{AE038110-78E5-E642-ACE0-10CF44D33418}"/>
              </a:ext>
            </a:extLst>
          </p:cNvPr>
          <p:cNvSpPr>
            <a:spLocks noGrp="1"/>
          </p:cNvSpPr>
          <p:nvPr>
            <p:ph type="pic" sz="quarter" idx="17" hasCustomPrompt="1"/>
          </p:nvPr>
        </p:nvSpPr>
        <p:spPr>
          <a:xfrm>
            <a:off x="47205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7" name="Marcador de posición de imagen 3">
            <a:extLst>
              <a:ext uri="{FF2B5EF4-FFF2-40B4-BE49-F238E27FC236}">
                <a16:creationId xmlns:a16="http://schemas.microsoft.com/office/drawing/2014/main" id="{F3DABCA7-BEA6-9844-86A6-45D17A0C32CF}"/>
              </a:ext>
            </a:extLst>
          </p:cNvPr>
          <p:cNvSpPr>
            <a:spLocks noGrp="1"/>
          </p:cNvSpPr>
          <p:nvPr>
            <p:ph type="pic" sz="quarter" idx="18" hasCustomPrompt="1"/>
          </p:nvPr>
        </p:nvSpPr>
        <p:spPr>
          <a:xfrm>
            <a:off x="4294969"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28" name="Marcador de posición de imagen 3">
            <a:extLst>
              <a:ext uri="{FF2B5EF4-FFF2-40B4-BE49-F238E27FC236}">
                <a16:creationId xmlns:a16="http://schemas.microsoft.com/office/drawing/2014/main" id="{E885F80A-FB71-6540-A998-98E95FC5BBAC}"/>
              </a:ext>
            </a:extLst>
          </p:cNvPr>
          <p:cNvSpPr>
            <a:spLocks noGrp="1"/>
          </p:cNvSpPr>
          <p:nvPr>
            <p:ph type="pic" sz="quarter" idx="19" hasCustomPrompt="1"/>
          </p:nvPr>
        </p:nvSpPr>
        <p:spPr>
          <a:xfrm>
            <a:off x="8117883" y="1301858"/>
            <a:ext cx="3604002" cy="360758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1" name="Rectángulo 10">
            <a:extLst>
              <a:ext uri="{FF2B5EF4-FFF2-40B4-BE49-F238E27FC236}">
                <a16:creationId xmlns:a16="http://schemas.microsoft.com/office/drawing/2014/main" id="{BDD2E90F-18B7-F240-923A-564F413DC78D}"/>
              </a:ext>
            </a:extLst>
          </p:cNvPr>
          <p:cNvSpPr/>
          <p:nvPr/>
        </p:nvSpPr>
        <p:spPr>
          <a:xfrm>
            <a:off x="4293998"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Google Shape;111;p3">
            <a:extLst>
              <a:ext uri="{FF2B5EF4-FFF2-40B4-BE49-F238E27FC236}">
                <a16:creationId xmlns:a16="http://schemas.microsoft.com/office/drawing/2014/main" id="{62FB9F50-825D-544C-A887-7B559FC7B557}"/>
              </a:ext>
            </a:extLst>
          </p:cNvPr>
          <p:cNvSpPr txBox="1"/>
          <p:nvPr/>
        </p:nvSpPr>
        <p:spPr>
          <a:xfrm>
            <a:off x="4370830"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
        <p:nvSpPr>
          <p:cNvPr id="13" name="Rectángulo 12">
            <a:extLst>
              <a:ext uri="{FF2B5EF4-FFF2-40B4-BE49-F238E27FC236}">
                <a16:creationId xmlns:a16="http://schemas.microsoft.com/office/drawing/2014/main" id="{61AE5997-E909-C347-B754-018F5C21CA69}"/>
              </a:ext>
            </a:extLst>
          </p:cNvPr>
          <p:cNvSpPr/>
          <p:nvPr/>
        </p:nvSpPr>
        <p:spPr>
          <a:xfrm>
            <a:off x="8116913" y="4909440"/>
            <a:ext cx="3604002" cy="901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Google Shape;111;p3">
            <a:extLst>
              <a:ext uri="{FF2B5EF4-FFF2-40B4-BE49-F238E27FC236}">
                <a16:creationId xmlns:a16="http://schemas.microsoft.com/office/drawing/2014/main" id="{944B1E38-EB70-574D-9D1B-95AC2DEE9604}"/>
              </a:ext>
            </a:extLst>
          </p:cNvPr>
          <p:cNvSpPr txBox="1"/>
          <p:nvPr/>
        </p:nvSpPr>
        <p:spPr>
          <a:xfrm>
            <a:off x="8193745" y="5143932"/>
            <a:ext cx="3450339" cy="482374"/>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lt1"/>
              </a:buClr>
              <a:buSzPts val="1550"/>
              <a:buFont typeface="Montserrat"/>
              <a:buNone/>
            </a:pPr>
            <a:r>
              <a:rPr lang="es-PE" sz="1600" b="1" u="none" strike="noStrike" cap="none" dirty="0">
                <a:solidFill>
                  <a:schemeClr val="tx1"/>
                </a:solidFill>
                <a:latin typeface="Arial" panose="020B0604020202020204" pitchFamily="34" charset="0"/>
                <a:ea typeface="Arial"/>
                <a:cs typeface="Arial" panose="020B0604020202020204" pitchFamily="34" charset="0"/>
                <a:sym typeface="Montserrat"/>
              </a:rPr>
              <a:t>Texto (Arial Negrita, 16 pts.)</a:t>
            </a:r>
            <a:endParaRPr sz="1600" b="1" u="none" strike="noStrike" cap="none" dirty="0">
              <a:solidFill>
                <a:schemeClr val="tx1"/>
              </a:solidFill>
              <a:latin typeface="Arial" panose="020B0604020202020204" pitchFamily="34" charset="0"/>
              <a:ea typeface="Arial"/>
              <a:cs typeface="Arial" panose="020B0604020202020204" pitchFamily="34" charset="0"/>
              <a:sym typeface="Arial"/>
            </a:endParaRPr>
          </a:p>
        </p:txBody>
      </p:sp>
    </p:spTree>
    <p:extLst>
      <p:ext uri="{BB962C8B-B14F-4D97-AF65-F5344CB8AC3E}">
        <p14:creationId xmlns:p14="http://schemas.microsoft.com/office/powerpoint/2010/main" val="2236356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co">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407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cias">
    <p:bg>
      <p:bgPr>
        <a:solidFill>
          <a:srgbClr val="6E00EC"/>
        </a:solidFill>
        <a:effectLst/>
      </p:bgPr>
    </p:bg>
    <p:spTree>
      <p:nvGrpSpPr>
        <p:cNvPr id="1" name=""/>
        <p:cNvGrpSpPr/>
        <p:nvPr/>
      </p:nvGrpSpPr>
      <p:grpSpPr>
        <a:xfrm>
          <a:off x="0" y="0"/>
          <a:ext cx="0" cy="0"/>
          <a:chOff x="0" y="0"/>
          <a:chExt cx="0" cy="0"/>
        </a:xfrm>
      </p:grpSpPr>
      <p:sp>
        <p:nvSpPr>
          <p:cNvPr id="8" name="Marcador de texto 2">
            <a:extLst>
              <a:ext uri="{FF2B5EF4-FFF2-40B4-BE49-F238E27FC236}">
                <a16:creationId xmlns:a16="http://schemas.microsoft.com/office/drawing/2014/main" id="{20B47F18-8282-4072-8896-CBBB4050D5CB}"/>
              </a:ext>
            </a:extLst>
          </p:cNvPr>
          <p:cNvSpPr>
            <a:spLocks noGrp="1"/>
          </p:cNvSpPr>
          <p:nvPr>
            <p:ph type="body" sz="quarter" idx="14" hasCustomPrompt="1"/>
          </p:nvPr>
        </p:nvSpPr>
        <p:spPr>
          <a:xfrm>
            <a:off x="422650" y="3049292"/>
            <a:ext cx="3312441" cy="759417"/>
          </a:xfrm>
          <a:prstGeom prst="rect">
            <a:avLst/>
          </a:prstGeom>
        </p:spPr>
        <p:txBody>
          <a:bodyPr lIns="0" tIns="0" rIns="0" bIns="0">
            <a:normAutofit/>
          </a:bodyPr>
          <a:lstStyle>
            <a:lvl1pPr marL="0" indent="0">
              <a:lnSpc>
                <a:spcPct val="80000"/>
              </a:lnSpc>
              <a:buNone/>
              <a:defRPr sz="6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Gracias</a:t>
            </a:r>
          </a:p>
        </p:txBody>
      </p:sp>
      <p:pic>
        <p:nvPicPr>
          <p:cNvPr id="5" name="Imagen 4" descr="Imagen que contiene Icono&#10;&#10;Descripción generada automáticamente">
            <a:extLst>
              <a:ext uri="{FF2B5EF4-FFF2-40B4-BE49-F238E27FC236}">
                <a16:creationId xmlns:a16="http://schemas.microsoft.com/office/drawing/2014/main" id="{3D533DAA-FD34-C44D-AFFD-EB30130B10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36699" y="2980532"/>
            <a:ext cx="542647" cy="896937"/>
          </a:xfrm>
          <a:prstGeom prst="rect">
            <a:avLst/>
          </a:prstGeom>
        </p:spPr>
      </p:pic>
    </p:spTree>
    <p:extLst>
      <p:ext uri="{BB962C8B-B14F-4D97-AF65-F5344CB8AC3E}">
        <p14:creationId xmlns:p14="http://schemas.microsoft.com/office/powerpoint/2010/main" val="2384288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inal">
    <p:bg>
      <p:bgPr>
        <a:solidFill>
          <a:srgbClr val="6E00EC"/>
        </a:solidFill>
        <a:effectLst/>
      </p:bgPr>
    </p:bg>
    <p:spTree>
      <p:nvGrpSpPr>
        <p:cNvPr id="1" name=""/>
        <p:cNvGrpSpPr/>
        <p:nvPr/>
      </p:nvGrpSpPr>
      <p:grpSpPr>
        <a:xfrm>
          <a:off x="0" y="0"/>
          <a:ext cx="0" cy="0"/>
          <a:chOff x="0" y="0"/>
          <a:chExt cx="0" cy="0"/>
        </a:xfrm>
      </p:grpSpPr>
      <p:pic>
        <p:nvPicPr>
          <p:cNvPr id="3" name="Imagen 2" descr="Imagen que contiene Icono&#10;&#10;Descripción generada automáticamente">
            <a:extLst>
              <a:ext uri="{FF2B5EF4-FFF2-40B4-BE49-F238E27FC236}">
                <a16:creationId xmlns:a16="http://schemas.microsoft.com/office/drawing/2014/main" id="{E471EF36-3420-4544-9A0B-DAD992C3DD8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4676" y="2980531"/>
            <a:ext cx="542647" cy="896937"/>
          </a:xfrm>
          <a:prstGeom prst="rect">
            <a:avLst/>
          </a:prstGeom>
        </p:spPr>
      </p:pic>
    </p:spTree>
    <p:extLst>
      <p:ext uri="{BB962C8B-B14F-4D97-AF65-F5344CB8AC3E}">
        <p14:creationId xmlns:p14="http://schemas.microsoft.com/office/powerpoint/2010/main" val="3358140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inal 2">
    <p:bg>
      <p:bgPr>
        <a:solidFill>
          <a:srgbClr val="FFC922"/>
        </a:solidFill>
        <a:effectLst/>
      </p:bgPr>
    </p:bg>
    <p:spTree>
      <p:nvGrpSpPr>
        <p:cNvPr id="1" name=""/>
        <p:cNvGrpSpPr/>
        <p:nvPr/>
      </p:nvGrpSpPr>
      <p:grpSpPr>
        <a:xfrm>
          <a:off x="0" y="0"/>
          <a:ext cx="0" cy="0"/>
          <a:chOff x="0" y="0"/>
          <a:chExt cx="0" cy="0"/>
        </a:xfrm>
      </p:grpSpPr>
      <p:pic>
        <p:nvPicPr>
          <p:cNvPr id="4" name="Imagen 3" descr="Imagen que contiene Texto&#10;&#10;Descripción generada automáticamente">
            <a:extLst>
              <a:ext uri="{FF2B5EF4-FFF2-40B4-BE49-F238E27FC236}">
                <a16:creationId xmlns:a16="http://schemas.microsoft.com/office/drawing/2014/main" id="{39261317-FEBF-D64C-A841-19D161C8EAA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5001" y="2980531"/>
            <a:ext cx="542322" cy="896400"/>
          </a:xfrm>
          <a:prstGeom prst="rect">
            <a:avLst/>
          </a:prstGeom>
        </p:spPr>
      </p:pic>
    </p:spTree>
    <p:extLst>
      <p:ext uri="{BB962C8B-B14F-4D97-AF65-F5344CB8AC3E}">
        <p14:creationId xmlns:p14="http://schemas.microsoft.com/office/powerpoint/2010/main" val="167779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ortada con imagen 1">
    <p:bg>
      <p:bgPr>
        <a:solidFill>
          <a:srgbClr val="FFC922"/>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965915" cy="1890241"/>
          </a:xfrm>
          <a:prstGeom prst="rect">
            <a:avLst/>
          </a:prstGeom>
        </p:spPr>
        <p:txBody>
          <a:bodyPr lIns="0" tIns="0" rIns="0" bIns="0">
            <a:noAutofit/>
          </a:bodyPr>
          <a:lstStyle>
            <a:lvl1pPr marL="0" indent="0">
              <a:lnSpc>
                <a:spcPct val="100000"/>
              </a:lnSpc>
              <a:buNone/>
              <a:defRPr sz="5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10" name="Imagen 9" descr="Imagen que contiene Texto&#10;&#10;Descripción generada automáticamente">
            <a:extLst>
              <a:ext uri="{FF2B5EF4-FFF2-40B4-BE49-F238E27FC236}">
                <a16:creationId xmlns:a16="http://schemas.microsoft.com/office/drawing/2014/main" id="{E07A80E2-62D8-D647-9196-BBEA6A29357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1008" y="392504"/>
            <a:ext cx="542647" cy="896938"/>
          </a:xfrm>
          <a:prstGeom prst="rect">
            <a:avLst/>
          </a:prstGeom>
        </p:spPr>
      </p:pic>
      <p:sp>
        <p:nvSpPr>
          <p:cNvPr id="7" name="Marcador de número de diapositiva 6">
            <a:extLst>
              <a:ext uri="{FF2B5EF4-FFF2-40B4-BE49-F238E27FC236}">
                <a16:creationId xmlns:a16="http://schemas.microsoft.com/office/drawing/2014/main" id="{4D36BEFA-9913-2647-9CB4-ADF4C64196FD}"/>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tx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2041682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ortada con imagen 2">
    <p:bg>
      <p:bgPr>
        <a:solidFill>
          <a:srgbClr val="6E00EC"/>
        </a:solidFill>
        <a:effectLst/>
      </p:bgPr>
    </p:bg>
    <p:spTree>
      <p:nvGrpSpPr>
        <p:cNvPr id="1" name=""/>
        <p:cNvGrpSpPr/>
        <p:nvPr/>
      </p:nvGrpSpPr>
      <p:grpSpPr>
        <a:xfrm>
          <a:off x="0" y="0"/>
          <a:ext cx="0" cy="0"/>
          <a:chOff x="0" y="0"/>
          <a:chExt cx="0" cy="0"/>
        </a:xfrm>
      </p:grpSpPr>
      <p:sp>
        <p:nvSpPr>
          <p:cNvPr id="14" name="Marcador de texto 2">
            <a:extLst>
              <a:ext uri="{FF2B5EF4-FFF2-40B4-BE49-F238E27FC236}">
                <a16:creationId xmlns:a16="http://schemas.microsoft.com/office/drawing/2014/main" id="{037979B9-B653-2C4F-AA12-63A20D653790}"/>
              </a:ext>
            </a:extLst>
          </p:cNvPr>
          <p:cNvSpPr>
            <a:spLocks noGrp="1"/>
          </p:cNvSpPr>
          <p:nvPr>
            <p:ph type="body" sz="quarter" idx="14" hasCustomPrompt="1"/>
          </p:nvPr>
        </p:nvSpPr>
        <p:spPr>
          <a:xfrm>
            <a:off x="381000" y="2592367"/>
            <a:ext cx="4609454" cy="1890241"/>
          </a:xfrm>
          <a:prstGeom prst="rect">
            <a:avLst/>
          </a:prstGeom>
        </p:spPr>
        <p:txBody>
          <a:bodyPr lIns="0" tIns="0" rIns="0" bIns="0">
            <a:noAutofit/>
          </a:bodyPr>
          <a:lstStyle>
            <a:lvl1pPr marL="0" indent="0">
              <a:lnSpc>
                <a:spcPct val="100000"/>
              </a:lnSpc>
              <a:buNone/>
              <a:defRPr sz="5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a:t>
            </a:r>
            <a:br>
              <a:rPr lang="es-PE" dirty="0"/>
            </a:br>
            <a:r>
              <a:rPr lang="es-PE" dirty="0"/>
              <a:t>(Stag Negrita, 50 pts.)</a:t>
            </a:r>
          </a:p>
        </p:txBody>
      </p:sp>
      <p:sp>
        <p:nvSpPr>
          <p:cNvPr id="9" name="Marcador de posición de imagen 3">
            <a:extLst>
              <a:ext uri="{FF2B5EF4-FFF2-40B4-BE49-F238E27FC236}">
                <a16:creationId xmlns:a16="http://schemas.microsoft.com/office/drawing/2014/main" id="{B7FB6A24-814E-4342-92A0-AFED68F0D5FA}"/>
              </a:ext>
            </a:extLst>
          </p:cNvPr>
          <p:cNvSpPr>
            <a:spLocks noGrp="1"/>
          </p:cNvSpPr>
          <p:nvPr>
            <p:ph type="pic" sz="quarter" idx="17" hasCustomPrompt="1"/>
          </p:nvPr>
        </p:nvSpPr>
        <p:spPr>
          <a:xfrm>
            <a:off x="6096001" y="0"/>
            <a:ext cx="6096000" cy="6858000"/>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pic>
        <p:nvPicPr>
          <p:cNvPr id="8" name="Imagen 7" descr="Imagen que contiene Icono&#10;&#10;Descripción generada automáticamente">
            <a:extLst>
              <a:ext uri="{FF2B5EF4-FFF2-40B4-BE49-F238E27FC236}">
                <a16:creationId xmlns:a16="http://schemas.microsoft.com/office/drawing/2014/main" id="{5C886C17-8946-4A4F-8D23-2FFDF620AD5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3354" y="392504"/>
            <a:ext cx="542647" cy="896937"/>
          </a:xfrm>
          <a:prstGeom prst="rect">
            <a:avLst/>
          </a:prstGeom>
        </p:spPr>
      </p:pic>
      <p:sp>
        <p:nvSpPr>
          <p:cNvPr id="11" name="Marcador de número de diapositiva 6">
            <a:extLst>
              <a:ext uri="{FF2B5EF4-FFF2-40B4-BE49-F238E27FC236}">
                <a16:creationId xmlns:a16="http://schemas.microsoft.com/office/drawing/2014/main" id="{44FA2C51-5732-CA45-9D4F-9E392DA420B9}"/>
              </a:ext>
            </a:extLst>
          </p:cNvPr>
          <p:cNvSpPr>
            <a:spLocks noGrp="1"/>
          </p:cNvSpPr>
          <p:nvPr>
            <p:ph type="sldNum" sz="quarter" idx="12"/>
          </p:nvPr>
        </p:nvSpPr>
        <p:spPr>
          <a:xfrm>
            <a:off x="483354" y="6180902"/>
            <a:ext cx="3255292" cy="336135"/>
          </a:xfrm>
          <a:prstGeom prst="rect">
            <a:avLst/>
          </a:prstGeom>
        </p:spPr>
        <p:txBody>
          <a:bodyPr wrap="square"/>
          <a:lstStyle>
            <a:lvl1pPr>
              <a:defRPr sz="1600" b="0">
                <a:solidFill>
                  <a:schemeClr val="bg1"/>
                </a:solidFill>
                <a:latin typeface="Arial" panose="020B0604020202020204" pitchFamily="34" charset="0"/>
                <a:cs typeface="Arial" panose="020B0604020202020204" pitchFamily="34" charset="0"/>
              </a:defRPr>
            </a:lvl1pPr>
          </a:lstStyle>
          <a:p>
            <a:fld id="{AE3E7D5E-43FC-DC40-A502-AD97ED5A1D44}" type="slidenum">
              <a:rPr lang="es-PE" smtClean="0"/>
              <a:t>‹#›</a:t>
            </a:fld>
            <a:endParaRPr lang="es-PE"/>
          </a:p>
        </p:txBody>
      </p:sp>
    </p:spTree>
    <p:extLst>
      <p:ext uri="{BB962C8B-B14F-4D97-AF65-F5344CB8AC3E}">
        <p14:creationId xmlns:p14="http://schemas.microsoft.com/office/powerpoint/2010/main" val="1185435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FFC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2014863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Sub título">
    <p:spTree>
      <p:nvGrpSpPr>
        <p:cNvPr id="1" name=""/>
        <p:cNvGrpSpPr/>
        <p:nvPr/>
      </p:nvGrpSpPr>
      <p:grpSpPr>
        <a:xfrm>
          <a:off x="0" y="0"/>
          <a:ext cx="0" cy="0"/>
          <a:chOff x="0" y="0"/>
          <a:chExt cx="0" cy="0"/>
        </a:xfrm>
      </p:grpSpPr>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2910984" y="4028612"/>
            <a:ext cx="5969545" cy="1741797"/>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6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Rectángulo 9">
            <a:extLst>
              <a:ext uri="{FF2B5EF4-FFF2-40B4-BE49-F238E27FC236}">
                <a16:creationId xmlns:a16="http://schemas.microsoft.com/office/drawing/2014/main" id="{448C0A98-FAC9-DB41-8021-FA252AD08BB1}"/>
              </a:ext>
            </a:extLst>
          </p:cNvPr>
          <p:cNvSpPr/>
          <p:nvPr/>
        </p:nvSpPr>
        <p:spPr>
          <a:xfrm>
            <a:off x="0" y="0"/>
            <a:ext cx="2471738" cy="6858000"/>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12" name="Imagen 11" descr="Imagen que contiene Texto&#10;&#10;Descripción generada automáticamente">
            <a:extLst>
              <a:ext uri="{FF2B5EF4-FFF2-40B4-BE49-F238E27FC236}">
                <a16:creationId xmlns:a16="http://schemas.microsoft.com/office/drawing/2014/main" id="{CC273A9C-0558-CC45-A842-6869080FF8F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2910984" y="1801953"/>
            <a:ext cx="6124528" cy="1890241"/>
          </a:xfrm>
          <a:prstGeom prst="rect">
            <a:avLst/>
          </a:prstGeom>
        </p:spPr>
        <p:txBody>
          <a:bodyPr lIns="0" tIns="0" rIns="0" bIns="0">
            <a:noAutofit/>
          </a:bodyPr>
          <a:lstStyle>
            <a:lvl1pPr marL="0" indent="0">
              <a:lnSpc>
                <a:spcPct val="100000"/>
              </a:lnSpc>
              <a:buNone/>
              <a:defRPr sz="4000" b="1" spc="0">
                <a:solidFill>
                  <a:schemeClr val="tx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2765546" y="1027028"/>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rgbClr val="6E0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spTree>
    <p:extLst>
      <p:ext uri="{BB962C8B-B14F-4D97-AF65-F5344CB8AC3E}">
        <p14:creationId xmlns:p14="http://schemas.microsoft.com/office/powerpoint/2010/main" val="3439559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Sub título">
    <p:bg>
      <p:bgPr>
        <a:solidFill>
          <a:srgbClr val="6E00EC"/>
        </a:solidFill>
        <a:effectLst/>
      </p:bgPr>
    </p:bg>
    <p:spTree>
      <p:nvGrpSpPr>
        <p:cNvPr id="1" name=""/>
        <p:cNvGrpSpPr/>
        <p:nvPr/>
      </p:nvGrpSpPr>
      <p:grpSpPr>
        <a:xfrm>
          <a:off x="0" y="0"/>
          <a:ext cx="0" cy="0"/>
          <a:chOff x="0" y="0"/>
          <a:chExt cx="0" cy="0"/>
        </a:xfrm>
      </p:grpSpPr>
      <p:sp>
        <p:nvSpPr>
          <p:cNvPr id="13" name="Marcador de texto 2">
            <a:extLst>
              <a:ext uri="{FF2B5EF4-FFF2-40B4-BE49-F238E27FC236}">
                <a16:creationId xmlns:a16="http://schemas.microsoft.com/office/drawing/2014/main" id="{680A2DCC-998B-C345-9BB3-99D8A48E9AC9}"/>
              </a:ext>
            </a:extLst>
          </p:cNvPr>
          <p:cNvSpPr>
            <a:spLocks noGrp="1"/>
          </p:cNvSpPr>
          <p:nvPr>
            <p:ph type="body" sz="quarter" idx="14" hasCustomPrompt="1"/>
          </p:nvPr>
        </p:nvSpPr>
        <p:spPr>
          <a:xfrm>
            <a:off x="853584" y="1538759"/>
            <a:ext cx="6124528" cy="1890241"/>
          </a:xfrm>
          <a:prstGeom prst="rect">
            <a:avLst/>
          </a:prstGeom>
        </p:spPr>
        <p:txBody>
          <a:bodyPr lIns="0" tIns="0" rIns="0" bIns="0">
            <a:noAutofit/>
          </a:bodyPr>
          <a:lstStyle>
            <a:lvl1pPr marL="0" indent="0">
              <a:lnSpc>
                <a:spcPct val="100000"/>
              </a:lnSpc>
              <a:buNone/>
              <a:defRPr sz="4000" b="1" spc="0">
                <a:solidFill>
                  <a:schemeClr val="bg1"/>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Sub título</a:t>
            </a:r>
          </a:p>
          <a:p>
            <a:pPr lvl="0"/>
            <a:r>
              <a:rPr lang="es-PE" dirty="0"/>
              <a:t>(Stag Negrita, 40 pts.)</a:t>
            </a:r>
          </a:p>
        </p:txBody>
      </p:sp>
      <p:grpSp>
        <p:nvGrpSpPr>
          <p:cNvPr id="15" name="Grupo 14">
            <a:extLst>
              <a:ext uri="{FF2B5EF4-FFF2-40B4-BE49-F238E27FC236}">
                <a16:creationId xmlns:a16="http://schemas.microsoft.com/office/drawing/2014/main" id="{F7E96F9B-349B-0A4F-A5E1-E2C273559A5C}"/>
              </a:ext>
            </a:extLst>
          </p:cNvPr>
          <p:cNvGrpSpPr/>
          <p:nvPr/>
        </p:nvGrpSpPr>
        <p:grpSpPr>
          <a:xfrm>
            <a:off x="708146" y="763834"/>
            <a:ext cx="490972" cy="438507"/>
            <a:chOff x="692987" y="1092326"/>
            <a:chExt cx="490972" cy="438507"/>
          </a:xfrm>
        </p:grpSpPr>
        <p:sp>
          <p:nvSpPr>
            <p:cNvPr id="16" name="Rectángulo 15">
              <a:extLst>
                <a:ext uri="{FF2B5EF4-FFF2-40B4-BE49-F238E27FC236}">
                  <a16:creationId xmlns:a16="http://schemas.microsoft.com/office/drawing/2014/main" id="{55870C02-C49B-1349-A2C4-27F0A399840F}"/>
                </a:ext>
              </a:extLst>
            </p:cNvPr>
            <p:cNvSpPr/>
            <p:nvPr/>
          </p:nvSpPr>
          <p:spPr>
            <a:xfrm>
              <a:off x="1104206" y="109232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7" name="Rectángulo 16">
              <a:extLst>
                <a:ext uri="{FF2B5EF4-FFF2-40B4-BE49-F238E27FC236}">
                  <a16:creationId xmlns:a16="http://schemas.microsoft.com/office/drawing/2014/main" id="{D224C3B9-DA4E-4947-88E4-438FFBC3CF70}"/>
                </a:ext>
              </a:extLst>
            </p:cNvPr>
            <p:cNvSpPr/>
            <p:nvPr/>
          </p:nvSpPr>
          <p:spPr>
            <a:xfrm rot="5400000">
              <a:off x="924435" y="1285206"/>
              <a:ext cx="65856" cy="425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8" name="Rectángulo 17">
              <a:extLst>
                <a:ext uri="{FF2B5EF4-FFF2-40B4-BE49-F238E27FC236}">
                  <a16:creationId xmlns:a16="http://schemas.microsoft.com/office/drawing/2014/main" id="{B638D32B-1C9F-F741-BB45-87253423481F}"/>
                </a:ext>
              </a:extLst>
            </p:cNvPr>
            <p:cNvSpPr/>
            <p:nvPr/>
          </p:nvSpPr>
          <p:spPr>
            <a:xfrm rot="18858645">
              <a:off x="905545" y="1041887"/>
              <a:ext cx="65856" cy="490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grpSp>
      <p:pic>
        <p:nvPicPr>
          <p:cNvPr id="14" name="Imagen 13" descr="Imagen que contiene Icono&#10;&#10;Descripción generada automáticamente">
            <a:extLst>
              <a:ext uri="{FF2B5EF4-FFF2-40B4-BE49-F238E27FC236}">
                <a16:creationId xmlns:a16="http://schemas.microsoft.com/office/drawing/2014/main" id="{9EC724AC-195B-3945-9A72-F1B08303004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Tree>
    <p:extLst>
      <p:ext uri="{BB962C8B-B14F-4D97-AF65-F5344CB8AC3E}">
        <p14:creationId xmlns:p14="http://schemas.microsoft.com/office/powerpoint/2010/main" val="83936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árrafo + imagen">
    <p:spTree>
      <p:nvGrpSpPr>
        <p:cNvPr id="1" name=""/>
        <p:cNvGrpSpPr/>
        <p:nvPr/>
      </p:nvGrpSpPr>
      <p:grpSpPr>
        <a:xfrm>
          <a:off x="0" y="0"/>
          <a:ext cx="0" cy="0"/>
          <a:chOff x="0" y="0"/>
          <a:chExt cx="0" cy="0"/>
        </a:xfrm>
      </p:grpSpPr>
      <p:sp>
        <p:nvSpPr>
          <p:cNvPr id="7" name="Marcador de texto 2">
            <a:extLst>
              <a:ext uri="{FF2B5EF4-FFF2-40B4-BE49-F238E27FC236}">
                <a16:creationId xmlns:a16="http://schemas.microsoft.com/office/drawing/2014/main" id="{81C8642D-1CB2-4C8B-977E-70E970DF40E2}"/>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5" name="Marcador de texto 7">
            <a:extLst>
              <a:ext uri="{FF2B5EF4-FFF2-40B4-BE49-F238E27FC236}">
                <a16:creationId xmlns:a16="http://schemas.microsoft.com/office/drawing/2014/main" id="{654C99F6-C45D-F64A-B6C5-2D26CA5716CF}"/>
              </a:ext>
            </a:extLst>
          </p:cNvPr>
          <p:cNvSpPr>
            <a:spLocks noGrp="1"/>
          </p:cNvSpPr>
          <p:nvPr>
            <p:ph type="body" sz="quarter" idx="16" hasCustomPrompt="1"/>
          </p:nvPr>
        </p:nvSpPr>
        <p:spPr>
          <a:xfrm>
            <a:off x="438148" y="1782306"/>
            <a:ext cx="5492538"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Párrafo</a:t>
            </a:r>
            <a:br>
              <a:rPr lang="es-PE" dirty="0"/>
            </a:br>
            <a:r>
              <a:rPr lang="es-PE" dirty="0"/>
              <a:t>(Arial, 16 pts.)</a:t>
            </a:r>
          </a:p>
        </p:txBody>
      </p:sp>
      <p:sp>
        <p:nvSpPr>
          <p:cNvPr id="10" name="Marcador de posición de imagen 3">
            <a:extLst>
              <a:ext uri="{FF2B5EF4-FFF2-40B4-BE49-F238E27FC236}">
                <a16:creationId xmlns:a16="http://schemas.microsoft.com/office/drawing/2014/main" id="{9F3EFAD0-9053-5246-B675-5AD6A44C8A00}"/>
              </a:ext>
            </a:extLst>
          </p:cNvPr>
          <p:cNvSpPr>
            <a:spLocks noGrp="1"/>
          </p:cNvSpPr>
          <p:nvPr>
            <p:ph type="pic" sz="quarter" idx="17" hasCustomPrompt="1"/>
          </p:nvPr>
        </p:nvSpPr>
        <p:spPr>
          <a:xfrm>
            <a:off x="6261315" y="1782305"/>
            <a:ext cx="4912963" cy="4229592"/>
          </a:xfrm>
          <a:prstGeom prst="rect">
            <a:avLst/>
          </a:prstGeom>
        </p:spPr>
        <p:txBody>
          <a:bodyPr/>
          <a:lstStyle>
            <a:lvl1pPr marL="0" indent="0">
              <a:spcBef>
                <a:spcPts val="200"/>
              </a:spcBef>
              <a:buNone/>
              <a:defRPr sz="2200" b="1">
                <a:solidFill>
                  <a:schemeClr val="bg1">
                    <a:lumMod val="65000"/>
                  </a:schemeClr>
                </a:solidFill>
                <a:latin typeface="Arial" panose="020B0604020202020204" pitchFamily="34" charset="0"/>
                <a:cs typeface="Arial" panose="020B0604020202020204" pitchFamily="34" charset="0"/>
              </a:defRPr>
            </a:lvl1pPr>
          </a:lstStyle>
          <a:p>
            <a:r>
              <a:rPr lang="es-PE" dirty="0"/>
              <a:t>Imagen aquí</a:t>
            </a:r>
          </a:p>
        </p:txBody>
      </p:sp>
      <p:sp>
        <p:nvSpPr>
          <p:cNvPr id="12" name="Rectángulo 11">
            <a:extLst>
              <a:ext uri="{FF2B5EF4-FFF2-40B4-BE49-F238E27FC236}">
                <a16:creationId xmlns:a16="http://schemas.microsoft.com/office/drawing/2014/main" id="{7FF582A3-86F4-AE47-974F-C7916DD092B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3" name="Imagen 12" descr="Imagen que contiene Texto&#10;&#10;Descripción generada automáticamente">
            <a:extLst>
              <a:ext uri="{FF2B5EF4-FFF2-40B4-BE49-F238E27FC236}">
                <a16:creationId xmlns:a16="http://schemas.microsoft.com/office/drawing/2014/main" id="{7DCA2970-CEB2-574F-8B32-A8331CFB83F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8" name="Marcador de texto 7">
            <a:extLst>
              <a:ext uri="{FF2B5EF4-FFF2-40B4-BE49-F238E27FC236}">
                <a16:creationId xmlns:a16="http://schemas.microsoft.com/office/drawing/2014/main" id="{22118B52-6FE3-1241-A2A4-1DD334BAD1E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13698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árrafo">
    <p:spTree>
      <p:nvGrpSpPr>
        <p:cNvPr id="1" name=""/>
        <p:cNvGrpSpPr/>
        <p:nvPr/>
      </p:nvGrpSpPr>
      <p:grpSpPr>
        <a:xfrm>
          <a:off x="0" y="0"/>
          <a:ext cx="0" cy="0"/>
          <a:chOff x="0" y="0"/>
          <a:chExt cx="0" cy="0"/>
        </a:xfrm>
      </p:grpSpPr>
      <p:sp>
        <p:nvSpPr>
          <p:cNvPr id="12" name="Marcador de texto 7">
            <a:extLst>
              <a:ext uri="{FF2B5EF4-FFF2-40B4-BE49-F238E27FC236}">
                <a16:creationId xmlns:a16="http://schemas.microsoft.com/office/drawing/2014/main" id="{C0DB2D61-18BC-F840-8464-B66C77C9D38D}"/>
              </a:ext>
            </a:extLst>
          </p:cNvPr>
          <p:cNvSpPr>
            <a:spLocks noGrp="1"/>
          </p:cNvSpPr>
          <p:nvPr>
            <p:ph type="body" sz="quarter" idx="16" hasCustomPrompt="1"/>
          </p:nvPr>
        </p:nvSpPr>
        <p:spPr>
          <a:xfrm>
            <a:off x="438148" y="1782306"/>
            <a:ext cx="11247574" cy="4229592"/>
          </a:xfrm>
          <a:prstGeom prst="rect">
            <a:avLst/>
          </a:prstGeom>
        </p:spPr>
        <p:txBody>
          <a:bodyPr lIns="0" tIns="0" rIns="0" bIns="0">
            <a:normAutofit/>
          </a:bodyPr>
          <a:lstStyle>
            <a:lvl1pPr marL="0" marR="0" indent="0" algn="l" defTabSz="914400" rtl="0" eaLnBrk="1" fontAlgn="auto" latinLnBrk="0" hangingPunct="1">
              <a:lnSpc>
                <a:spcPct val="100000"/>
              </a:lnSpc>
              <a:spcBef>
                <a:spcPts val="1000"/>
              </a:spcBef>
              <a:spcAft>
                <a:spcPts val="0"/>
              </a:spcAft>
              <a:buClrTx/>
              <a:buSzTx/>
              <a:buFont typeface="+mj-lt"/>
              <a:buNone/>
              <a:tabLst/>
              <a:defRPr lang="es-MX" sz="1800" b="0" i="0" u="none" strike="noStrike" spc="0" baseline="0" smtClean="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r>
              <a:rPr lang="es-PE" dirty="0"/>
              <a:t>Ejemplo párrafo — De esta manera, se puede constituir un negocio como empresa individual de responsabilidad limitada (EIRL) o como uno de los tipos societarios regulados en la ley general de sociedades (sociedad anónima de Responsabilidad Limitada, Sociedad Anónima cerrada, sociedad anónima abierta, etc.). </a:t>
            </a:r>
          </a:p>
        </p:txBody>
      </p:sp>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2821829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ítulo">
    <p:spTree>
      <p:nvGrpSpPr>
        <p:cNvPr id="1" name=""/>
        <p:cNvGrpSpPr/>
        <p:nvPr/>
      </p:nvGrpSpPr>
      <p:grpSpPr>
        <a:xfrm>
          <a:off x="0" y="0"/>
          <a:ext cx="0" cy="0"/>
          <a:chOff x="0" y="0"/>
          <a:chExt cx="0" cy="0"/>
        </a:xfrm>
      </p:grpSpPr>
      <p:pic>
        <p:nvPicPr>
          <p:cNvPr id="16" name="Imagen 15" descr="Imagen que contiene Texto&#10;&#10;Descripción generada automáticamente">
            <a:extLst>
              <a:ext uri="{FF2B5EF4-FFF2-40B4-BE49-F238E27FC236}">
                <a16:creationId xmlns:a16="http://schemas.microsoft.com/office/drawing/2014/main" id="{8F946BE4-738F-C444-B360-75592924F8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375400" y="5770409"/>
            <a:ext cx="435600" cy="720000"/>
          </a:xfrm>
          <a:prstGeom prst="rect">
            <a:avLst/>
          </a:prstGeom>
        </p:spPr>
      </p:pic>
      <p:sp>
        <p:nvSpPr>
          <p:cNvPr id="13" name="Marcador de texto 2">
            <a:extLst>
              <a:ext uri="{FF2B5EF4-FFF2-40B4-BE49-F238E27FC236}">
                <a16:creationId xmlns:a16="http://schemas.microsoft.com/office/drawing/2014/main" id="{39460FD9-5EE9-4F45-A5D5-FDE0517B6B86}"/>
              </a:ext>
            </a:extLst>
          </p:cNvPr>
          <p:cNvSpPr>
            <a:spLocks noGrp="1"/>
          </p:cNvSpPr>
          <p:nvPr>
            <p:ph type="body" sz="quarter" idx="14" hasCustomPrompt="1"/>
          </p:nvPr>
        </p:nvSpPr>
        <p:spPr>
          <a:xfrm>
            <a:off x="453969" y="1187179"/>
            <a:ext cx="5476717" cy="477331"/>
          </a:xfrm>
          <a:prstGeom prst="rect">
            <a:avLst/>
          </a:prstGeom>
        </p:spPr>
        <p:txBody>
          <a:bodyPr lIns="0" tIns="0" rIns="0" bIns="0" anchor="ctr">
            <a:normAutofit/>
          </a:bodyPr>
          <a:lstStyle>
            <a:lvl1pPr marL="0" indent="0">
              <a:lnSpc>
                <a:spcPct val="60000"/>
              </a:lnSpc>
              <a:buNone/>
              <a:defRPr sz="3000" b="1" spc="0">
                <a:solidFill>
                  <a:srgbClr val="6E00ED"/>
                </a:solidFill>
                <a:latin typeface="Stag Book" panose="02000503060000020004" pitchFamily="2" charset="77"/>
                <a:cs typeface="Arial" panose="020B0604020202020204" pitchFamily="34" charset="0"/>
              </a:defRPr>
            </a:lvl1pPr>
            <a:lvl2pPr marL="457200" indent="0">
              <a:buNone/>
              <a:defRPr/>
            </a:lvl2pPr>
            <a:lvl3pPr marL="914400" indent="0">
              <a:buFont typeface="Arial" panose="020B0604020202020204" pitchFamily="34" charset="0"/>
              <a:buNone/>
              <a:defRPr/>
            </a:lvl3pPr>
            <a:lvl4pPr marL="1371600" indent="0">
              <a:buNone/>
              <a:defRPr/>
            </a:lvl4pPr>
            <a:lvl5pPr marL="1828800" indent="0">
              <a:buNone/>
              <a:defRPr/>
            </a:lvl5pPr>
          </a:lstStyle>
          <a:p>
            <a:pPr lvl="0"/>
            <a:r>
              <a:rPr lang="es-PE" dirty="0"/>
              <a:t>Título (Stag Negrita, 30 pts.)</a:t>
            </a:r>
          </a:p>
        </p:txBody>
      </p:sp>
      <p:sp>
        <p:nvSpPr>
          <p:cNvPr id="7" name="Rectángulo 6">
            <a:extLst>
              <a:ext uri="{FF2B5EF4-FFF2-40B4-BE49-F238E27FC236}">
                <a16:creationId xmlns:a16="http://schemas.microsoft.com/office/drawing/2014/main" id="{70FA103A-34BE-FB4F-969D-448EBE44ADAE}"/>
              </a:ext>
            </a:extLst>
          </p:cNvPr>
          <p:cNvSpPr/>
          <p:nvPr/>
        </p:nvSpPr>
        <p:spPr>
          <a:xfrm>
            <a:off x="0" y="309380"/>
            <a:ext cx="12192000" cy="360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9" name="Marcador de texto 7">
            <a:extLst>
              <a:ext uri="{FF2B5EF4-FFF2-40B4-BE49-F238E27FC236}">
                <a16:creationId xmlns:a16="http://schemas.microsoft.com/office/drawing/2014/main" id="{DA6F120B-7316-BA4B-87E8-035E2DACFED3}"/>
              </a:ext>
            </a:extLst>
          </p:cNvPr>
          <p:cNvSpPr>
            <a:spLocks noGrp="1"/>
          </p:cNvSpPr>
          <p:nvPr>
            <p:ph type="body" sz="quarter" idx="26" hasCustomPrompt="1"/>
          </p:nvPr>
        </p:nvSpPr>
        <p:spPr>
          <a:xfrm>
            <a:off x="453969" y="356272"/>
            <a:ext cx="3751020" cy="289662"/>
          </a:xfrm>
          <a:prstGeom prst="rect">
            <a:avLst/>
          </a:prstGeom>
        </p:spPr>
        <p:txBody>
          <a:bodyPr lIns="0" tIns="0" rIns="0" bIns="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a:solidFill>
                  <a:schemeClr val="tx1"/>
                </a:solidFill>
                <a:latin typeface="Arial" panose="020B0604020202020204" pitchFamily="34" charset="0"/>
                <a:cs typeface="Arial" panose="020B0604020202020204" pitchFamily="34" charset="0"/>
              </a:defRPr>
            </a:lvl1pPr>
            <a:lvl2pPr marL="457200" indent="0">
              <a:buFont typeface="+mj-lt"/>
              <a:buNone/>
              <a:defRPr/>
            </a:lvl2pPr>
            <a:lvl3pPr marL="914400" indent="0">
              <a:buFont typeface="+mj-lt"/>
              <a:buNone/>
              <a:defRPr/>
            </a:lvl3pPr>
            <a:lvl4pPr marL="1371600" indent="0">
              <a:buFont typeface="+mj-lt"/>
              <a:buNone/>
              <a:defRPr/>
            </a:lvl4pPr>
            <a:lvl5pPr marL="1828800" indent="0">
              <a:buFont typeface="+mj-lt"/>
              <a:buNone/>
              <a:defRPr/>
            </a:lvl5pPr>
          </a:lstStyle>
          <a:p>
            <a:pPr lvl="0"/>
            <a:r>
              <a:rPr lang="es-PE" dirty="0"/>
              <a:t>Nombre del curso</a:t>
            </a:r>
          </a:p>
        </p:txBody>
      </p:sp>
    </p:spTree>
    <p:extLst>
      <p:ext uri="{BB962C8B-B14F-4D97-AF65-F5344CB8AC3E}">
        <p14:creationId xmlns:p14="http://schemas.microsoft.com/office/powerpoint/2010/main" val="3314639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DDA2227-39F1-4AA0-9B42-2E0DDF03B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PE" dirty="0"/>
          </a:p>
        </p:txBody>
      </p:sp>
      <p:sp>
        <p:nvSpPr>
          <p:cNvPr id="3" name="Marcador de texto 2">
            <a:extLst>
              <a:ext uri="{FF2B5EF4-FFF2-40B4-BE49-F238E27FC236}">
                <a16:creationId xmlns:a16="http://schemas.microsoft.com/office/drawing/2014/main" id="{D846627F-D4F7-4226-BA85-0F7721268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PE" dirty="0"/>
          </a:p>
        </p:txBody>
      </p:sp>
    </p:spTree>
    <p:extLst>
      <p:ext uri="{BB962C8B-B14F-4D97-AF65-F5344CB8AC3E}">
        <p14:creationId xmlns:p14="http://schemas.microsoft.com/office/powerpoint/2010/main" val="283296751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49" r:id="rId5"/>
    <p:sldLayoutId id="2147483737" r:id="rId6"/>
    <p:sldLayoutId id="2147483738" r:id="rId7"/>
    <p:sldLayoutId id="2147483739" r:id="rId8"/>
    <p:sldLayoutId id="2147483748"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2">
            <a:extLst>
              <a:ext uri="{FF2B5EF4-FFF2-40B4-BE49-F238E27FC236}">
                <a16:creationId xmlns:a16="http://schemas.microsoft.com/office/drawing/2014/main" id="{7C2D75F1-C0EB-EE41-ABD7-08CC767F5D06}"/>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6096000"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texto 4">
            <a:extLst>
              <a:ext uri="{FF2B5EF4-FFF2-40B4-BE49-F238E27FC236}">
                <a16:creationId xmlns:a16="http://schemas.microsoft.com/office/drawing/2014/main" id="{23326476-26BC-4601-BA5C-82F109F888DC}"/>
              </a:ext>
            </a:extLst>
          </p:cNvPr>
          <p:cNvSpPr>
            <a:spLocks noGrp="1"/>
          </p:cNvSpPr>
          <p:nvPr>
            <p:ph type="body" sz="quarter" idx="14"/>
          </p:nvPr>
        </p:nvSpPr>
        <p:spPr>
          <a:xfrm>
            <a:off x="381000" y="2296680"/>
            <a:ext cx="4609454" cy="2264641"/>
          </a:xfrm>
        </p:spPr>
        <p:txBody>
          <a:bodyPr/>
          <a:lstStyle/>
          <a:p>
            <a:r>
              <a:rPr lang="es-PE" dirty="0"/>
              <a:t>Pensamiento Creativo para la Innovación</a:t>
            </a:r>
          </a:p>
        </p:txBody>
      </p:sp>
      <p:sp>
        <p:nvSpPr>
          <p:cNvPr id="2" name="Marcador de texto 1">
            <a:extLst>
              <a:ext uri="{FF2B5EF4-FFF2-40B4-BE49-F238E27FC236}">
                <a16:creationId xmlns:a16="http://schemas.microsoft.com/office/drawing/2014/main" id="{51FB5928-6A9D-4A40-A59B-3E296900738E}"/>
              </a:ext>
            </a:extLst>
          </p:cNvPr>
          <p:cNvSpPr>
            <a:spLocks noGrp="1"/>
          </p:cNvSpPr>
          <p:nvPr>
            <p:ph type="body" sz="quarter" idx="4294967295"/>
          </p:nvPr>
        </p:nvSpPr>
        <p:spPr>
          <a:xfrm>
            <a:off x="200051" y="5795158"/>
            <a:ext cx="4609454" cy="855024"/>
          </a:xfrm>
        </p:spPr>
        <p:txBody>
          <a:bodyPr vert="horz" lIns="91440" tIns="45720" rIns="91440" bIns="45720" rtlCol="0" anchor="t">
            <a:noAutofit/>
          </a:bodyPr>
          <a:lstStyle/>
          <a:p>
            <a:pPr marL="627063" indent="-627063">
              <a:buNone/>
            </a:pPr>
            <a:r>
              <a:rPr lang="es-ES" sz="1200" b="1" dirty="0">
                <a:solidFill>
                  <a:schemeClr val="bg1"/>
                </a:solidFill>
                <a:latin typeface="Stag Book"/>
                <a:cs typeface="Arial"/>
              </a:rPr>
              <a:t>Tema 9: </a:t>
            </a:r>
            <a:r>
              <a:rPr lang="es-ES" sz="1200" dirty="0">
                <a:solidFill>
                  <a:schemeClr val="bg1"/>
                </a:solidFill>
                <a:latin typeface="Stag Book"/>
                <a:cs typeface="Arial"/>
              </a:rPr>
              <a:t> </a:t>
            </a:r>
            <a:r>
              <a:rPr lang="es-PE" sz="1200" dirty="0" err="1">
                <a:solidFill>
                  <a:schemeClr val="bg1"/>
                </a:solidFill>
                <a:latin typeface="Stag Book"/>
                <a:cs typeface="Arial"/>
              </a:rPr>
              <a:t>Design</a:t>
            </a:r>
            <a:r>
              <a:rPr lang="es-PE" sz="1200" dirty="0">
                <a:solidFill>
                  <a:schemeClr val="bg1"/>
                </a:solidFill>
                <a:latin typeface="Stag Book"/>
                <a:cs typeface="Arial"/>
              </a:rPr>
              <a:t> </a:t>
            </a:r>
            <a:r>
              <a:rPr lang="es-PE" sz="1200" dirty="0" err="1">
                <a:solidFill>
                  <a:schemeClr val="bg1"/>
                </a:solidFill>
                <a:latin typeface="Stag Book"/>
                <a:cs typeface="Arial"/>
              </a:rPr>
              <a:t>Thinking</a:t>
            </a:r>
            <a:r>
              <a:rPr lang="es-PE" sz="1200" dirty="0">
                <a:solidFill>
                  <a:schemeClr val="bg1"/>
                </a:solidFill>
                <a:latin typeface="Stag Book"/>
                <a:cs typeface="Arial"/>
              </a:rPr>
              <a:t> –Definir</a:t>
            </a:r>
          </a:p>
          <a:p>
            <a:pPr marL="626745" indent="-626745">
              <a:buNone/>
            </a:pPr>
            <a:r>
              <a:rPr lang="en-US" sz="1200" b="1" dirty="0">
                <a:solidFill>
                  <a:schemeClr val="bg1"/>
                </a:solidFill>
                <a:latin typeface="Arial"/>
                <a:cs typeface="Arial"/>
              </a:rPr>
              <a:t>Escuela de Ingeniería</a:t>
            </a:r>
            <a:endParaRPr lang="en-US" dirty="0"/>
          </a:p>
          <a:p>
            <a:pPr marL="0" indent="0">
              <a:buNone/>
            </a:pPr>
            <a:endParaRPr lang="es-PE" sz="1200" dirty="0">
              <a:solidFill>
                <a:schemeClr val="bg1"/>
              </a:solidFill>
            </a:endParaRPr>
          </a:p>
        </p:txBody>
      </p:sp>
    </p:spTree>
    <p:extLst>
      <p:ext uri="{BB962C8B-B14F-4D97-AF65-F5344CB8AC3E}">
        <p14:creationId xmlns:p14="http://schemas.microsoft.com/office/powerpoint/2010/main" val="4227363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A0C2E00E-A36D-4F5F-9B77-E87181991315}"/>
              </a:ext>
            </a:extLst>
          </p:cNvPr>
          <p:cNvSpPr/>
          <p:nvPr/>
        </p:nvSpPr>
        <p:spPr>
          <a:xfrm>
            <a:off x="11231880" y="5562600"/>
            <a:ext cx="746760" cy="10820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a:p>
        </p:txBody>
      </p:sp>
      <p:sp>
        <p:nvSpPr>
          <p:cNvPr id="2" name="Marcador de texto 1">
            <a:extLst>
              <a:ext uri="{FF2B5EF4-FFF2-40B4-BE49-F238E27FC236}">
                <a16:creationId xmlns:a16="http://schemas.microsoft.com/office/drawing/2014/main" id="{0906808E-C398-456B-ADB7-D6835C9872C1}"/>
              </a:ext>
            </a:extLst>
          </p:cNvPr>
          <p:cNvSpPr>
            <a:spLocks noGrp="1"/>
          </p:cNvSpPr>
          <p:nvPr>
            <p:ph type="body" sz="quarter" idx="14"/>
          </p:nvPr>
        </p:nvSpPr>
        <p:spPr>
          <a:xfrm>
            <a:off x="453969" y="1187179"/>
            <a:ext cx="11738031" cy="839741"/>
          </a:xfrm>
        </p:spPr>
        <p:txBody>
          <a:bodyPr>
            <a:normAutofit lnSpcReduction="10000"/>
          </a:bodyPr>
          <a:lstStyle/>
          <a:p>
            <a:pPr>
              <a:lnSpc>
                <a:spcPct val="100000"/>
              </a:lnSpc>
            </a:pPr>
            <a:r>
              <a:rPr lang="es-PE" dirty="0"/>
              <a:t>Preguntas que ayudan a saber si voy por un camino correcto a la hora de definir</a:t>
            </a:r>
          </a:p>
        </p:txBody>
      </p:sp>
      <p:sp>
        <p:nvSpPr>
          <p:cNvPr id="5" name="Marcador de texto 4">
            <a:extLst>
              <a:ext uri="{FF2B5EF4-FFF2-40B4-BE49-F238E27FC236}">
                <a16:creationId xmlns:a16="http://schemas.microsoft.com/office/drawing/2014/main" id="{88538054-4E0D-474B-8EB6-7A870370B431}"/>
              </a:ext>
            </a:extLst>
          </p:cNvPr>
          <p:cNvSpPr>
            <a:spLocks noGrp="1"/>
          </p:cNvSpPr>
          <p:nvPr>
            <p:ph type="body" sz="quarter" idx="26"/>
          </p:nvPr>
        </p:nvSpPr>
        <p:spPr/>
        <p:txBody>
          <a:bodyPr/>
          <a:lstStyle/>
          <a:p>
            <a:r>
              <a:rPr lang="es-PE" dirty="0"/>
              <a:t>Pensamiento Creativo para la innovación</a:t>
            </a:r>
            <a:endParaRPr lang="es-419" dirty="0"/>
          </a:p>
        </p:txBody>
      </p:sp>
      <p:graphicFrame>
        <p:nvGraphicFramePr>
          <p:cNvPr id="3" name="Diagrama 2">
            <a:extLst>
              <a:ext uri="{FF2B5EF4-FFF2-40B4-BE49-F238E27FC236}">
                <a16:creationId xmlns:a16="http://schemas.microsoft.com/office/drawing/2014/main" id="{B1AAC0E3-BC89-4CC8-9077-9760540B9510}"/>
              </a:ext>
            </a:extLst>
          </p:cNvPr>
          <p:cNvGraphicFramePr/>
          <p:nvPr>
            <p:extLst>
              <p:ext uri="{D42A27DB-BD31-4B8C-83A1-F6EECF244321}">
                <p14:modId xmlns:p14="http://schemas.microsoft.com/office/powerpoint/2010/main" val="10136663"/>
              </p:ext>
            </p:extLst>
          </p:nvPr>
        </p:nvGraphicFramePr>
        <p:xfrm>
          <a:off x="767080" y="2316480"/>
          <a:ext cx="10922000" cy="3962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12723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8B04BC97-D82F-46FC-B421-C651CEFDF1B3}"/>
              </a:ext>
            </a:extLst>
          </p:cNvPr>
          <p:cNvSpPr>
            <a:spLocks noGrp="1"/>
          </p:cNvSpPr>
          <p:nvPr>
            <p:ph type="body" sz="quarter" idx="16"/>
          </p:nvPr>
        </p:nvSpPr>
        <p:spPr>
          <a:xfrm>
            <a:off x="438147" y="1900238"/>
            <a:ext cx="11320465" cy="1228726"/>
          </a:xfrm>
        </p:spPr>
        <p:txBody>
          <a:bodyPr/>
          <a:lstStyle/>
          <a:p>
            <a:pPr algn="just"/>
            <a:r>
              <a:rPr lang="es-PE" sz="1800" dirty="0"/>
              <a:t>El árbol de problemas es una ayuda importante para </a:t>
            </a:r>
            <a:r>
              <a:rPr lang="es-PE" sz="1800" b="1" dirty="0"/>
              <a:t>entender la problemática que debe resolverse</a:t>
            </a:r>
            <a:r>
              <a:rPr lang="es-PE" sz="1800" dirty="0"/>
              <a:t>.</a:t>
            </a:r>
          </a:p>
          <a:p>
            <a:pPr algn="just"/>
            <a:r>
              <a:rPr lang="es-PE" sz="1800" dirty="0"/>
              <a:t>En este esquema tipo árbol </a:t>
            </a:r>
            <a:r>
              <a:rPr lang="es-PE" sz="1800" b="1" dirty="0"/>
              <a:t>se expresan las condiciones negativas </a:t>
            </a:r>
            <a:r>
              <a:rPr lang="es-PE" sz="1800" dirty="0"/>
              <a:t>detectadas por los involucrados relacionadas con un problema concreto (</a:t>
            </a:r>
            <a:r>
              <a:rPr lang="es-PE" sz="1800" b="1" dirty="0"/>
              <a:t>en una sucesión encadenada tipo causa/efecto).</a:t>
            </a:r>
            <a:endParaRPr lang="es-PE" dirty="0"/>
          </a:p>
        </p:txBody>
      </p:sp>
      <p:sp>
        <p:nvSpPr>
          <p:cNvPr id="5" name="Marcador de texto 4">
            <a:extLst>
              <a:ext uri="{FF2B5EF4-FFF2-40B4-BE49-F238E27FC236}">
                <a16:creationId xmlns:a16="http://schemas.microsoft.com/office/drawing/2014/main" id="{F2906254-5EC3-4895-9A0F-33C5B73AC1BF}"/>
              </a:ext>
            </a:extLst>
          </p:cNvPr>
          <p:cNvSpPr>
            <a:spLocks noGrp="1"/>
          </p:cNvSpPr>
          <p:nvPr>
            <p:ph type="body" sz="quarter" idx="26"/>
          </p:nvPr>
        </p:nvSpPr>
        <p:spPr/>
        <p:txBody>
          <a:bodyPr/>
          <a:lstStyle/>
          <a:p>
            <a:r>
              <a:rPr lang="es-PE" dirty="0"/>
              <a:t>Pensamiento Creativo para la innovación</a:t>
            </a:r>
            <a:endParaRPr lang="es-419" dirty="0"/>
          </a:p>
          <a:p>
            <a:endParaRPr lang="es-PE" dirty="0"/>
          </a:p>
        </p:txBody>
      </p:sp>
      <p:sp>
        <p:nvSpPr>
          <p:cNvPr id="9" name="Marcador de texto 1">
            <a:extLst>
              <a:ext uri="{FF2B5EF4-FFF2-40B4-BE49-F238E27FC236}">
                <a16:creationId xmlns:a16="http://schemas.microsoft.com/office/drawing/2014/main" id="{41A4C71F-D588-40FF-83F8-70518BCCE9AD}"/>
              </a:ext>
            </a:extLst>
          </p:cNvPr>
          <p:cNvSpPr>
            <a:spLocks noGrp="1"/>
          </p:cNvSpPr>
          <p:nvPr>
            <p:ph type="body" sz="quarter" idx="14"/>
          </p:nvPr>
        </p:nvSpPr>
        <p:spPr>
          <a:xfrm>
            <a:off x="453969" y="1187179"/>
            <a:ext cx="10933169" cy="555896"/>
          </a:xfrm>
        </p:spPr>
        <p:txBody>
          <a:bodyPr>
            <a:normAutofit/>
          </a:bodyPr>
          <a:lstStyle/>
          <a:p>
            <a:pPr>
              <a:lnSpc>
                <a:spcPct val="100000"/>
              </a:lnSpc>
            </a:pPr>
            <a:r>
              <a:rPr lang="es-PE" dirty="0"/>
              <a:t>Herramientas para Definir - “Árbol de problemas”</a:t>
            </a:r>
          </a:p>
        </p:txBody>
      </p:sp>
      <p:sp>
        <p:nvSpPr>
          <p:cNvPr id="13" name="object 2">
            <a:extLst>
              <a:ext uri="{FF2B5EF4-FFF2-40B4-BE49-F238E27FC236}">
                <a16:creationId xmlns:a16="http://schemas.microsoft.com/office/drawing/2014/main" id="{B7C6832B-98A6-429A-B89E-3C56EC3C392A}"/>
              </a:ext>
            </a:extLst>
          </p:cNvPr>
          <p:cNvSpPr/>
          <p:nvPr/>
        </p:nvSpPr>
        <p:spPr>
          <a:xfrm>
            <a:off x="2676558" y="3110741"/>
            <a:ext cx="6487989" cy="3747259"/>
          </a:xfrm>
          <a:prstGeom prst="rect">
            <a:avLst/>
          </a:prstGeom>
          <a:blipFill>
            <a:blip r:embed="rId2" cstate="email">
              <a:extLst>
                <a:ext uri="{28A0092B-C50C-407E-A947-70E740481C1C}">
                  <a14:useLocalDpi xmlns:a14="http://schemas.microsoft.com/office/drawing/2010/main"/>
                </a:ext>
              </a:extLst>
            </a:blip>
            <a:stretch>
              <a:fillRect/>
            </a:stretch>
          </a:blipFill>
        </p:spPr>
        <p:txBody>
          <a:bodyPr wrap="square" lIns="0" tIns="0" rIns="0" bIns="0" rtlCol="0"/>
          <a:lstStyle/>
          <a:p>
            <a:endParaRPr sz="2400"/>
          </a:p>
        </p:txBody>
      </p:sp>
    </p:spTree>
    <p:extLst>
      <p:ext uri="{BB962C8B-B14F-4D97-AF65-F5344CB8AC3E}">
        <p14:creationId xmlns:p14="http://schemas.microsoft.com/office/powerpoint/2010/main" val="2344265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F2906254-5EC3-4895-9A0F-33C5B73AC1BF}"/>
              </a:ext>
            </a:extLst>
          </p:cNvPr>
          <p:cNvSpPr>
            <a:spLocks noGrp="1"/>
          </p:cNvSpPr>
          <p:nvPr>
            <p:ph type="body" sz="quarter" idx="26"/>
          </p:nvPr>
        </p:nvSpPr>
        <p:spPr/>
        <p:txBody>
          <a:bodyPr/>
          <a:lstStyle/>
          <a:p>
            <a:r>
              <a:rPr lang="es-PE" dirty="0"/>
              <a:t>Pensamiento Creativo para la innovación</a:t>
            </a:r>
            <a:endParaRPr lang="es-419" dirty="0"/>
          </a:p>
          <a:p>
            <a:endParaRPr lang="es-PE" dirty="0"/>
          </a:p>
        </p:txBody>
      </p:sp>
      <p:sp>
        <p:nvSpPr>
          <p:cNvPr id="9" name="Marcador de texto 1">
            <a:extLst>
              <a:ext uri="{FF2B5EF4-FFF2-40B4-BE49-F238E27FC236}">
                <a16:creationId xmlns:a16="http://schemas.microsoft.com/office/drawing/2014/main" id="{41A4C71F-D588-40FF-83F8-70518BCCE9AD}"/>
              </a:ext>
            </a:extLst>
          </p:cNvPr>
          <p:cNvSpPr>
            <a:spLocks noGrp="1"/>
          </p:cNvSpPr>
          <p:nvPr>
            <p:ph type="body" sz="quarter" idx="14"/>
          </p:nvPr>
        </p:nvSpPr>
        <p:spPr>
          <a:xfrm>
            <a:off x="453969" y="1187179"/>
            <a:ext cx="10933169" cy="555896"/>
          </a:xfrm>
        </p:spPr>
        <p:txBody>
          <a:bodyPr>
            <a:normAutofit/>
          </a:bodyPr>
          <a:lstStyle/>
          <a:p>
            <a:pPr>
              <a:lnSpc>
                <a:spcPct val="100000"/>
              </a:lnSpc>
            </a:pPr>
            <a:r>
              <a:rPr lang="es-PE" dirty="0"/>
              <a:t>Herramientas para Definir - “Árbol de problemas”</a:t>
            </a:r>
          </a:p>
        </p:txBody>
      </p:sp>
      <p:sp>
        <p:nvSpPr>
          <p:cNvPr id="10" name="object 2">
            <a:extLst>
              <a:ext uri="{FF2B5EF4-FFF2-40B4-BE49-F238E27FC236}">
                <a16:creationId xmlns:a16="http://schemas.microsoft.com/office/drawing/2014/main" id="{ED423651-4B26-487F-AAE0-FEEA94985BD4}"/>
              </a:ext>
            </a:extLst>
          </p:cNvPr>
          <p:cNvSpPr/>
          <p:nvPr/>
        </p:nvSpPr>
        <p:spPr>
          <a:xfrm>
            <a:off x="453969" y="1743075"/>
            <a:ext cx="10734987" cy="4876800"/>
          </a:xfrm>
          <a:prstGeom prst="rect">
            <a:avLst/>
          </a:prstGeom>
          <a:blipFill>
            <a:blip r:embed="rId2" cstate="print"/>
            <a:stretch>
              <a:fillRect/>
            </a:stretch>
          </a:blipFill>
        </p:spPr>
        <p:txBody>
          <a:bodyPr wrap="square" lIns="0" tIns="0" rIns="0" bIns="0" rtlCol="0"/>
          <a:lstStyle/>
          <a:p>
            <a:endParaRPr sz="2400" dirty="0"/>
          </a:p>
        </p:txBody>
      </p:sp>
    </p:spTree>
    <p:extLst>
      <p:ext uri="{BB962C8B-B14F-4D97-AF65-F5344CB8AC3E}">
        <p14:creationId xmlns:p14="http://schemas.microsoft.com/office/powerpoint/2010/main" val="116844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0906808E-C398-456B-ADB7-D6835C9872C1}"/>
              </a:ext>
            </a:extLst>
          </p:cNvPr>
          <p:cNvSpPr>
            <a:spLocks noGrp="1"/>
          </p:cNvSpPr>
          <p:nvPr>
            <p:ph type="body" sz="quarter" idx="14"/>
          </p:nvPr>
        </p:nvSpPr>
        <p:spPr>
          <a:xfrm>
            <a:off x="453969" y="1187179"/>
            <a:ext cx="5476717" cy="1141684"/>
          </a:xfrm>
        </p:spPr>
        <p:txBody>
          <a:bodyPr>
            <a:normAutofit/>
          </a:bodyPr>
          <a:lstStyle/>
          <a:p>
            <a:pPr>
              <a:lnSpc>
                <a:spcPct val="100000"/>
              </a:lnSpc>
            </a:pPr>
            <a:r>
              <a:rPr lang="es-PE" dirty="0"/>
              <a:t>Herramientas para Definir</a:t>
            </a:r>
          </a:p>
          <a:p>
            <a:pPr>
              <a:lnSpc>
                <a:spcPct val="100000"/>
              </a:lnSpc>
            </a:pPr>
            <a:r>
              <a:rPr lang="es-PE" dirty="0"/>
              <a:t>“Mapa de Empatía”</a:t>
            </a:r>
          </a:p>
        </p:txBody>
      </p:sp>
      <p:sp>
        <p:nvSpPr>
          <p:cNvPr id="3" name="Marcador de texto 2">
            <a:extLst>
              <a:ext uri="{FF2B5EF4-FFF2-40B4-BE49-F238E27FC236}">
                <a16:creationId xmlns:a16="http://schemas.microsoft.com/office/drawing/2014/main" id="{6BEBD8F4-1494-4120-BC8D-0927E80AB3FC}"/>
              </a:ext>
            </a:extLst>
          </p:cNvPr>
          <p:cNvSpPr>
            <a:spLocks noGrp="1"/>
          </p:cNvSpPr>
          <p:nvPr>
            <p:ph type="body" sz="quarter" idx="16"/>
          </p:nvPr>
        </p:nvSpPr>
        <p:spPr>
          <a:xfrm>
            <a:off x="438148" y="2528888"/>
            <a:ext cx="5492538" cy="3483010"/>
          </a:xfrm>
        </p:spPr>
        <p:txBody>
          <a:bodyPr anchor="ctr"/>
          <a:lstStyle/>
          <a:p>
            <a:pPr algn="just"/>
            <a:r>
              <a:rPr lang="es-PE" dirty="0"/>
              <a:t>Un mapa de empatía te permite entender de un modo sencillo lo que piensa y siente una persona. La gran ventaja de esta técnica es que te invita a pensar por categorías, de modo que te ayuda a realizar un análisis en profundidad.</a:t>
            </a:r>
          </a:p>
          <a:p>
            <a:pPr algn="just"/>
            <a:r>
              <a:rPr lang="es-PE" dirty="0"/>
              <a:t>Tienes que pensar en un usuario y escribir por zonas qué piensa, qué dice, qué oye, y qué hace. Para que un mapa de empatía funcione bien es muy importante no mezclar tipologías de usuarios diferentes.</a:t>
            </a:r>
            <a:endParaRPr lang="es-419" dirty="0"/>
          </a:p>
        </p:txBody>
      </p:sp>
      <p:sp>
        <p:nvSpPr>
          <p:cNvPr id="5" name="Marcador de texto 4">
            <a:extLst>
              <a:ext uri="{FF2B5EF4-FFF2-40B4-BE49-F238E27FC236}">
                <a16:creationId xmlns:a16="http://schemas.microsoft.com/office/drawing/2014/main" id="{88538054-4E0D-474B-8EB6-7A870370B431}"/>
              </a:ext>
            </a:extLst>
          </p:cNvPr>
          <p:cNvSpPr>
            <a:spLocks noGrp="1"/>
          </p:cNvSpPr>
          <p:nvPr>
            <p:ph type="body" sz="quarter" idx="26"/>
          </p:nvPr>
        </p:nvSpPr>
        <p:spPr/>
        <p:txBody>
          <a:bodyPr/>
          <a:lstStyle/>
          <a:p>
            <a:r>
              <a:rPr lang="es-PE" dirty="0"/>
              <a:t>Pensamiento Creativo para la innovación</a:t>
            </a:r>
            <a:endParaRPr lang="es-419" dirty="0"/>
          </a:p>
        </p:txBody>
      </p:sp>
      <p:pic>
        <p:nvPicPr>
          <p:cNvPr id="2050" name="Picture 2" descr="Diagrama&#10;&#10;Descripción generada automáticamente">
            <a:extLst>
              <a:ext uri="{FF2B5EF4-FFF2-40B4-BE49-F238E27FC236}">
                <a16:creationId xmlns:a16="http://schemas.microsoft.com/office/drawing/2014/main" id="{2DC10A35-936E-4563-95EC-C4386037120E}"/>
              </a:ext>
            </a:extLst>
          </p:cNvPr>
          <p:cNvPicPr>
            <a:picLocks noGrp="1" noChangeAspect="1" noChangeArrowheads="1"/>
          </p:cNvPicPr>
          <p:nvPr>
            <p:ph type="pic" sz="quarter" idx="17"/>
          </p:nvPr>
        </p:nvPicPr>
        <p:blipFill>
          <a:blip r:embed="rId3">
            <a:extLst>
              <a:ext uri="{28A0092B-C50C-407E-A947-70E740481C1C}">
                <a14:useLocalDpi xmlns:a14="http://schemas.microsoft.com/office/drawing/2010/main" val="0"/>
              </a:ext>
            </a:extLst>
          </a:blip>
          <a:srcRect l="12673" r="12673"/>
          <a:stretch>
            <a:fillRect/>
          </a:stretch>
        </p:blipFill>
        <p:spPr bwMode="auto">
          <a:prstGeom prst="rect">
            <a:avLst/>
          </a:prstGeom>
          <a:noFill/>
        </p:spPr>
      </p:pic>
    </p:spTree>
    <p:extLst>
      <p:ext uri="{BB962C8B-B14F-4D97-AF65-F5344CB8AC3E}">
        <p14:creationId xmlns:p14="http://schemas.microsoft.com/office/powerpoint/2010/main" val="476356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773E855-0D0F-4057-AA8F-274958B0258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1935"/>
          <a:stretch/>
        </p:blipFill>
        <p:spPr bwMode="auto">
          <a:xfrm>
            <a:off x="0" y="1647457"/>
            <a:ext cx="12192000" cy="4649788"/>
          </a:xfrm>
          <a:prstGeom prst="rect">
            <a:avLst/>
          </a:prstGeom>
          <a:noFill/>
          <a:extLst>
            <a:ext uri="{909E8E84-426E-40DD-AFC4-6F175D3DCCD1}">
              <a14:hiddenFill xmlns:a14="http://schemas.microsoft.com/office/drawing/2010/main">
                <a:solidFill>
                  <a:srgbClr val="FFFFFF"/>
                </a:solidFill>
              </a14:hiddenFill>
            </a:ext>
          </a:extLst>
        </p:spPr>
      </p:pic>
      <p:sp>
        <p:nvSpPr>
          <p:cNvPr id="7" name="Marcador de texto 1">
            <a:extLst>
              <a:ext uri="{FF2B5EF4-FFF2-40B4-BE49-F238E27FC236}">
                <a16:creationId xmlns:a16="http://schemas.microsoft.com/office/drawing/2014/main" id="{33564B37-04DD-4637-B368-F32829369C95}"/>
              </a:ext>
            </a:extLst>
          </p:cNvPr>
          <p:cNvSpPr>
            <a:spLocks noGrp="1"/>
          </p:cNvSpPr>
          <p:nvPr>
            <p:ph type="body" sz="quarter" idx="14"/>
          </p:nvPr>
        </p:nvSpPr>
        <p:spPr>
          <a:xfrm>
            <a:off x="453969" y="887135"/>
            <a:ext cx="9647294" cy="513039"/>
          </a:xfrm>
        </p:spPr>
        <p:txBody>
          <a:bodyPr>
            <a:normAutofit/>
          </a:bodyPr>
          <a:lstStyle/>
          <a:p>
            <a:pPr>
              <a:lnSpc>
                <a:spcPct val="100000"/>
              </a:lnSpc>
            </a:pPr>
            <a:r>
              <a:rPr lang="es-PE" dirty="0"/>
              <a:t>Herramientas para Definir - “Mapa de Empatía”</a:t>
            </a:r>
          </a:p>
        </p:txBody>
      </p:sp>
      <p:sp>
        <p:nvSpPr>
          <p:cNvPr id="8" name="Marcador de texto 4">
            <a:extLst>
              <a:ext uri="{FF2B5EF4-FFF2-40B4-BE49-F238E27FC236}">
                <a16:creationId xmlns:a16="http://schemas.microsoft.com/office/drawing/2014/main" id="{92FC8292-3ED2-440D-B57B-A360BA672B81}"/>
              </a:ext>
            </a:extLst>
          </p:cNvPr>
          <p:cNvSpPr txBox="1">
            <a:spLocks/>
          </p:cNvSpPr>
          <p:nvPr/>
        </p:nvSpPr>
        <p:spPr>
          <a:xfrm>
            <a:off x="453969" y="356272"/>
            <a:ext cx="3751020" cy="289662"/>
          </a:xfrm>
          <a:prstGeom prst="rect">
            <a:avLst/>
          </a:prstGeom>
        </p:spPr>
        <p:txBody>
          <a:bodyPr vert="horz" lIns="0" tIns="0" rIns="0" bIns="0" rtlCol="0">
            <a:normAutofit/>
          </a:bodyPr>
          <a:lstStyle>
            <a:lvl1pPr marL="0" marR="0" indent="0" algn="l" defTabSz="914400" rtl="0" eaLnBrk="1" fontAlgn="auto" latinLnBrk="0" hangingPunct="1">
              <a:lnSpc>
                <a:spcPct val="150000"/>
              </a:lnSpc>
              <a:spcBef>
                <a:spcPts val="1000"/>
              </a:spcBef>
              <a:spcAft>
                <a:spcPts val="0"/>
              </a:spcAft>
              <a:buClrTx/>
              <a:buSzTx/>
              <a:buFont typeface="+mj-lt"/>
              <a:buNone/>
              <a:tabLst/>
              <a:defRPr sz="1000" b="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mj-lt"/>
              <a:buNone/>
              <a:defRPr sz="24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mj-lt"/>
              <a:buNone/>
              <a:defRPr sz="20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mj-lt"/>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mj-lt"/>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PE"/>
              <a:t>Pensamiento Creativo para la innovación</a:t>
            </a:r>
            <a:endParaRPr lang="es-419" dirty="0"/>
          </a:p>
        </p:txBody>
      </p:sp>
    </p:spTree>
    <p:extLst>
      <p:ext uri="{BB962C8B-B14F-4D97-AF65-F5344CB8AC3E}">
        <p14:creationId xmlns:p14="http://schemas.microsoft.com/office/powerpoint/2010/main" val="4092306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Actividad</a:t>
            </a:r>
            <a:endParaRPr lang="en-US" sz="6000" dirty="0"/>
          </a:p>
          <a:p>
            <a:pPr algn="ctr"/>
            <a:endParaRPr lang="es-PE" sz="6000" dirty="0"/>
          </a:p>
        </p:txBody>
      </p:sp>
    </p:spTree>
    <p:extLst>
      <p:ext uri="{BB962C8B-B14F-4D97-AF65-F5344CB8AC3E}">
        <p14:creationId xmlns:p14="http://schemas.microsoft.com/office/powerpoint/2010/main" val="1834265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5">
            <a:extLst>
              <a:ext uri="{FF2B5EF4-FFF2-40B4-BE49-F238E27FC236}">
                <a16:creationId xmlns:a16="http://schemas.microsoft.com/office/drawing/2014/main" id="{9D77DC69-B844-4B7D-9AEC-B0774080FF8E}"/>
              </a:ext>
            </a:extLst>
          </p:cNvPr>
          <p:cNvSpPr>
            <a:spLocks noGrp="1"/>
          </p:cNvSpPr>
          <p:nvPr>
            <p:ph type="body" sz="quarter" idx="16"/>
          </p:nvPr>
        </p:nvSpPr>
        <p:spPr/>
        <p:txBody>
          <a:bodyPr/>
          <a:lstStyle/>
          <a:p>
            <a:r>
              <a:rPr lang="es-419" dirty="0"/>
              <a:t>Actividad Grupal</a:t>
            </a:r>
          </a:p>
        </p:txBody>
      </p:sp>
      <p:sp>
        <p:nvSpPr>
          <p:cNvPr id="7" name="Marcador de texto 6">
            <a:extLst>
              <a:ext uri="{FF2B5EF4-FFF2-40B4-BE49-F238E27FC236}">
                <a16:creationId xmlns:a16="http://schemas.microsoft.com/office/drawing/2014/main" id="{1324D68F-ACA4-42AD-B878-BD975A546207}"/>
              </a:ext>
            </a:extLst>
          </p:cNvPr>
          <p:cNvSpPr>
            <a:spLocks noGrp="1"/>
          </p:cNvSpPr>
          <p:nvPr>
            <p:ph type="body" sz="quarter" idx="18"/>
          </p:nvPr>
        </p:nvSpPr>
        <p:spPr>
          <a:xfrm>
            <a:off x="3597656" y="4074067"/>
            <a:ext cx="8045704" cy="1246757"/>
          </a:xfrm>
        </p:spPr>
        <p:txBody>
          <a:bodyPr/>
          <a:lstStyle/>
          <a:p>
            <a:r>
              <a:rPr lang="es-419" dirty="0"/>
              <a:t>En equipos de trabajo realiza:</a:t>
            </a:r>
          </a:p>
          <a:p>
            <a:pPr marL="285750" indent="-285750">
              <a:buFont typeface="Arial" panose="020B0604020202020204" pitchFamily="34" charset="0"/>
              <a:buChar char="•"/>
            </a:pPr>
            <a:r>
              <a:rPr lang="es-419" dirty="0"/>
              <a:t>un mapa de empatía del usuario a quien quieren solucionar el problema.</a:t>
            </a:r>
          </a:p>
          <a:p>
            <a:pPr marL="285750" indent="-285750">
              <a:buFont typeface="Arial" panose="020B0604020202020204" pitchFamily="34" charset="0"/>
              <a:buChar char="•"/>
            </a:pPr>
            <a:r>
              <a:rPr lang="es-419" dirty="0"/>
              <a:t>Define el foco de acción para el foco creativo (problemática a </a:t>
            </a:r>
            <a:r>
              <a:rPr lang="es-419"/>
              <a:t>trabajar).</a:t>
            </a:r>
            <a:endParaRPr lang="es-419" dirty="0"/>
          </a:p>
        </p:txBody>
      </p:sp>
      <p:sp>
        <p:nvSpPr>
          <p:cNvPr id="5" name="Marcador de texto 4">
            <a:extLst>
              <a:ext uri="{FF2B5EF4-FFF2-40B4-BE49-F238E27FC236}">
                <a16:creationId xmlns:a16="http://schemas.microsoft.com/office/drawing/2014/main" id="{0D497FD1-F251-4123-B113-B761D42AE3D3}"/>
              </a:ext>
            </a:extLst>
          </p:cNvPr>
          <p:cNvSpPr>
            <a:spLocks noGrp="1"/>
          </p:cNvSpPr>
          <p:nvPr>
            <p:ph type="body" sz="quarter" idx="14"/>
          </p:nvPr>
        </p:nvSpPr>
        <p:spPr/>
        <p:txBody>
          <a:bodyPr/>
          <a:lstStyle/>
          <a:p>
            <a:r>
              <a:rPr lang="es-419" dirty="0"/>
              <a:t>Actividad</a:t>
            </a:r>
          </a:p>
        </p:txBody>
      </p:sp>
      <p:sp>
        <p:nvSpPr>
          <p:cNvPr id="8" name="Marcador de texto 7">
            <a:extLst>
              <a:ext uri="{FF2B5EF4-FFF2-40B4-BE49-F238E27FC236}">
                <a16:creationId xmlns:a16="http://schemas.microsoft.com/office/drawing/2014/main" id="{4F61E297-E23E-4488-8A27-780E402D50D3}"/>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1885386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7279C2AC-66F9-4C8F-929B-40A387D8CCE2}"/>
              </a:ext>
            </a:extLst>
          </p:cNvPr>
          <p:cNvSpPr>
            <a:spLocks noGrp="1"/>
          </p:cNvSpPr>
          <p:nvPr>
            <p:ph type="body" sz="quarter" idx="14"/>
          </p:nvPr>
        </p:nvSpPr>
        <p:spPr/>
        <p:txBody>
          <a:bodyPr>
            <a:normAutofit/>
          </a:bodyPr>
          <a:lstStyle/>
          <a:p>
            <a:r>
              <a:rPr lang="es-ES" sz="6000" dirty="0"/>
              <a:t>¡Gracias!</a:t>
            </a:r>
            <a:endParaRPr lang="en-US" sz="6000" dirty="0"/>
          </a:p>
          <a:p>
            <a:pPr algn="ctr"/>
            <a:endParaRPr lang="es-PE" sz="6000" dirty="0"/>
          </a:p>
        </p:txBody>
      </p:sp>
    </p:spTree>
    <p:extLst>
      <p:ext uri="{BB962C8B-B14F-4D97-AF65-F5344CB8AC3E}">
        <p14:creationId xmlns:p14="http://schemas.microsoft.com/office/powerpoint/2010/main" val="3203846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7273257F-D179-0F4C-B01F-BB2035DAEC54}"/>
              </a:ext>
            </a:extLst>
          </p:cNvPr>
          <p:cNvSpPr>
            <a:spLocks noGrp="1"/>
          </p:cNvSpPr>
          <p:nvPr>
            <p:ph type="body" sz="quarter" idx="14"/>
          </p:nvPr>
        </p:nvSpPr>
        <p:spPr>
          <a:xfrm>
            <a:off x="2910984" y="1801953"/>
            <a:ext cx="8635022" cy="1890241"/>
          </a:xfrm>
        </p:spPr>
        <p:txBody>
          <a:bodyPr vert="horz" lIns="0" tIns="0" rIns="0" bIns="0" rtlCol="0" anchor="t">
            <a:noAutofit/>
          </a:bodyPr>
          <a:lstStyle/>
          <a:p>
            <a:pPr>
              <a:spcBef>
                <a:spcPts val="1200"/>
              </a:spcBef>
            </a:pPr>
            <a:r>
              <a:rPr lang="es-PE" dirty="0">
                <a:latin typeface="Stag Book"/>
                <a:cs typeface="Arial"/>
              </a:rPr>
              <a:t>Logro de Aprendizaje N</a:t>
            </a:r>
            <a:r>
              <a:rPr lang="es-PE" sz="4000" spc="0" dirty="0">
                <a:latin typeface="Stag Book"/>
                <a:cs typeface="Arial"/>
              </a:rPr>
              <a:t>°9</a:t>
            </a:r>
            <a:r>
              <a:rPr lang="es-PE" dirty="0">
                <a:latin typeface="Stag Book"/>
                <a:cs typeface="Arial"/>
              </a:rPr>
              <a:t>:</a:t>
            </a:r>
            <a:endParaRPr lang="es-PE" sz="4000" spc="0" dirty="0">
              <a:latin typeface="Stag Book"/>
              <a:cs typeface="Arial"/>
            </a:endParaRPr>
          </a:p>
          <a:p>
            <a:r>
              <a:rPr lang="es-PE" dirty="0">
                <a:latin typeface="Stag Book"/>
                <a:cs typeface="Arial"/>
              </a:rPr>
              <a:t>Aplicar técnicas metodológicas ágiles de generación modelos de negocio. </a:t>
            </a:r>
            <a:endParaRPr lang="es-ES" sz="4000" spc="0" dirty="0">
              <a:latin typeface="Stag Book"/>
              <a:cs typeface="Arial"/>
            </a:endParaRPr>
          </a:p>
        </p:txBody>
      </p:sp>
    </p:spTree>
    <p:extLst>
      <p:ext uri="{BB962C8B-B14F-4D97-AF65-F5344CB8AC3E}">
        <p14:creationId xmlns:p14="http://schemas.microsoft.com/office/powerpoint/2010/main" val="2866921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69470D82-C3C2-4243-B13D-0D81D2A1113E}"/>
              </a:ext>
            </a:extLst>
          </p:cNvPr>
          <p:cNvSpPr>
            <a:spLocks noGrp="1"/>
          </p:cNvSpPr>
          <p:nvPr>
            <p:ph type="body" sz="quarter" idx="14"/>
          </p:nvPr>
        </p:nvSpPr>
        <p:spPr>
          <a:xfrm>
            <a:off x="853584" y="1538759"/>
            <a:ext cx="9436828" cy="1890241"/>
          </a:xfrm>
        </p:spPr>
        <p:txBody>
          <a:bodyPr>
            <a:normAutofit/>
          </a:bodyPr>
          <a:lstStyle/>
          <a:p>
            <a:pPr>
              <a:lnSpc>
                <a:spcPct val="100000"/>
              </a:lnSpc>
            </a:pPr>
            <a:r>
              <a:rPr lang="es-PE" sz="4000" spc="0" dirty="0"/>
              <a:t>TEMA 9:</a:t>
            </a:r>
            <a:r>
              <a:rPr lang="en-US" sz="4000" spc="0" dirty="0"/>
              <a:t> </a:t>
            </a:r>
          </a:p>
          <a:p>
            <a:pPr>
              <a:lnSpc>
                <a:spcPct val="100000"/>
              </a:lnSpc>
            </a:pPr>
            <a:r>
              <a:rPr lang="es-PE" sz="4000" spc="0" dirty="0"/>
              <a:t>Design Thinking - Definir</a:t>
            </a:r>
          </a:p>
        </p:txBody>
      </p:sp>
      <p:sp>
        <p:nvSpPr>
          <p:cNvPr id="5" name="Rectángulo 4">
            <a:extLst>
              <a:ext uri="{FF2B5EF4-FFF2-40B4-BE49-F238E27FC236}">
                <a16:creationId xmlns:a16="http://schemas.microsoft.com/office/drawing/2014/main" id="{079F80E9-C8D2-8B42-B481-B910D99A780C}"/>
              </a:ext>
            </a:extLst>
          </p:cNvPr>
          <p:cNvSpPr/>
          <p:nvPr/>
        </p:nvSpPr>
        <p:spPr>
          <a:xfrm>
            <a:off x="853584" y="4340670"/>
            <a:ext cx="8561879" cy="2031325"/>
          </a:xfrm>
          <a:prstGeom prst="rect">
            <a:avLst/>
          </a:prstGeom>
        </p:spPr>
        <p:txBody>
          <a:bodyPr wrap="square" lIns="91440" tIns="45720" rIns="91440" bIns="45720" anchor="t">
            <a:spAutoFit/>
          </a:bodyPr>
          <a:lstStyle/>
          <a:p>
            <a:endParaRPr lang="en-US" b="1" kern="1600" dirty="0">
              <a:solidFill>
                <a:schemeClr val="bg1"/>
              </a:solidFill>
              <a:latin typeface="Arial" panose="020B0604020202020204" pitchFamily="34" charset="0"/>
              <a:cs typeface="Arial" panose="020B0604020202020204" pitchFamily="34" charset="0"/>
            </a:endParaRPr>
          </a:p>
          <a:p>
            <a:endParaRPr lang="en-US" kern="1600" dirty="0">
              <a:solidFill>
                <a:schemeClr val="bg1"/>
              </a:solidFill>
              <a:latin typeface="Arial" panose="020B0604020202020204" pitchFamily="34" charset="0"/>
              <a:cs typeface="Arial" panose="020B0604020202020204" pitchFamily="34" charset="0"/>
            </a:endParaRPr>
          </a:p>
          <a:p>
            <a:r>
              <a:rPr lang="en-US" b="1" kern="1600" dirty="0">
                <a:solidFill>
                  <a:schemeClr val="bg1"/>
                </a:solidFill>
                <a:latin typeface="Stag Book" panose="02000503060000020004" pitchFamily="2" charset="77"/>
                <a:cs typeface="Arial" panose="020B0604020202020204" pitchFamily="34" charset="0"/>
              </a:rPr>
              <a:t>SUBTEMAS:</a:t>
            </a:r>
          </a:p>
          <a:p>
            <a:pPr marL="285750" lvl="0" indent="-285750">
              <a:buFont typeface="Arial" panose="020B0604020202020204" pitchFamily="34" charset="0"/>
              <a:buChar char="•"/>
            </a:pPr>
            <a:r>
              <a:rPr lang="es-PE" kern="1600" dirty="0">
                <a:solidFill>
                  <a:schemeClr val="bg1"/>
                </a:solidFill>
                <a:latin typeface="Stag Book"/>
                <a:cs typeface="Arial"/>
              </a:rPr>
              <a:t>Definir el foco de acción para establecer el reto creativo</a:t>
            </a:r>
          </a:p>
          <a:p>
            <a:pPr marL="285750" lvl="0" indent="-285750">
              <a:buFont typeface="Arial" panose="020B0604020202020204" pitchFamily="34" charset="0"/>
              <a:buChar char="•"/>
            </a:pPr>
            <a:r>
              <a:rPr lang="es-PE" kern="1600" dirty="0">
                <a:solidFill>
                  <a:schemeClr val="bg1"/>
                </a:solidFill>
                <a:latin typeface="Stag Book"/>
                <a:cs typeface="Arial"/>
              </a:rPr>
              <a:t>De la fase empatizar a la fase definir. </a:t>
            </a:r>
          </a:p>
          <a:p>
            <a:pPr marL="285750" lvl="0" indent="-285750">
              <a:buFont typeface="Arial" panose="020B0604020202020204" pitchFamily="34" charset="0"/>
              <a:buChar char="•"/>
            </a:pPr>
            <a:r>
              <a:rPr lang="es-PE" kern="1600" dirty="0">
                <a:solidFill>
                  <a:schemeClr val="bg1"/>
                </a:solidFill>
                <a:latin typeface="Stag Book"/>
                <a:cs typeface="Arial"/>
              </a:rPr>
              <a:t>Razones más habituales por las que un  foco de acción está mal definido</a:t>
            </a:r>
          </a:p>
          <a:p>
            <a:pPr marL="285750" lvl="0" indent="-285750">
              <a:buFont typeface="Arial" panose="020B0604020202020204" pitchFamily="34" charset="0"/>
              <a:buChar char="•"/>
            </a:pPr>
            <a:endParaRPr lang="es-PE" kern="1600" dirty="0">
              <a:solidFill>
                <a:schemeClr val="bg1"/>
              </a:solidFill>
              <a:latin typeface="Stag Book"/>
              <a:cs typeface="Arial"/>
            </a:endParaRPr>
          </a:p>
        </p:txBody>
      </p:sp>
    </p:spTree>
    <p:extLst>
      <p:ext uri="{BB962C8B-B14F-4D97-AF65-F5344CB8AC3E}">
        <p14:creationId xmlns:p14="http://schemas.microsoft.com/office/powerpoint/2010/main" val="102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5ECE236A-6C3C-46E8-A81F-7846D7B4570C}"/>
              </a:ext>
            </a:extLst>
          </p:cNvPr>
          <p:cNvSpPr>
            <a:spLocks noGrp="1"/>
          </p:cNvSpPr>
          <p:nvPr>
            <p:ph type="body" sz="quarter" idx="14"/>
          </p:nvPr>
        </p:nvSpPr>
        <p:spPr>
          <a:xfrm>
            <a:off x="413026" y="1187179"/>
            <a:ext cx="5476717" cy="477331"/>
          </a:xfrm>
        </p:spPr>
        <p:txBody>
          <a:bodyPr>
            <a:normAutofit/>
          </a:bodyPr>
          <a:lstStyle/>
          <a:p>
            <a:r>
              <a:rPr lang="es-PE" dirty="0"/>
              <a:t>Empatizar</a:t>
            </a:r>
          </a:p>
        </p:txBody>
      </p:sp>
      <p:sp>
        <p:nvSpPr>
          <p:cNvPr id="6" name="Marcador de texto 5">
            <a:extLst>
              <a:ext uri="{FF2B5EF4-FFF2-40B4-BE49-F238E27FC236}">
                <a16:creationId xmlns:a16="http://schemas.microsoft.com/office/drawing/2014/main" id="{62B8E1A4-E755-4E07-B436-48B0481D7B00}"/>
              </a:ext>
            </a:extLst>
          </p:cNvPr>
          <p:cNvSpPr>
            <a:spLocks noGrp="1"/>
          </p:cNvSpPr>
          <p:nvPr>
            <p:ph type="body" sz="quarter" idx="16"/>
          </p:nvPr>
        </p:nvSpPr>
        <p:spPr>
          <a:xfrm>
            <a:off x="5078787" y="1782306"/>
            <a:ext cx="6408357" cy="4229592"/>
          </a:xfrm>
        </p:spPr>
        <p:txBody>
          <a:bodyPr anchor="ctr">
            <a:normAutofit/>
          </a:bodyPr>
          <a:lstStyle/>
          <a:p>
            <a:pPr algn="just">
              <a:lnSpc>
                <a:spcPct val="150000"/>
              </a:lnSpc>
            </a:pPr>
            <a:r>
              <a:rPr lang="es-PE" dirty="0"/>
              <a:t>La segunda fase en un proceso de </a:t>
            </a:r>
            <a:r>
              <a:rPr lang="es-PE" dirty="0" err="1"/>
              <a:t>Design</a:t>
            </a:r>
            <a:r>
              <a:rPr lang="es-PE" dirty="0"/>
              <a:t> </a:t>
            </a:r>
            <a:r>
              <a:rPr lang="es-PE" dirty="0" err="1"/>
              <a:t>Thinking</a:t>
            </a:r>
            <a:r>
              <a:rPr lang="es-PE" dirty="0"/>
              <a:t>. Tras una etapa de divergencia en la que hemos adquirido un alto volumen de información, llega el turno de converger. </a:t>
            </a:r>
          </a:p>
          <a:p>
            <a:pPr algn="just">
              <a:lnSpc>
                <a:spcPct val="150000"/>
              </a:lnSpc>
            </a:pPr>
            <a:r>
              <a:rPr lang="es-PE" dirty="0"/>
              <a:t>Definir es probablemente la parte más difícil dentro de todo el proceso. Además de la inevitable criba de información, hay que encontrar los denominados </a:t>
            </a:r>
            <a:r>
              <a:rPr lang="es-PE" b="1" dirty="0" err="1"/>
              <a:t>Insights</a:t>
            </a:r>
            <a:r>
              <a:rPr lang="es-PE" dirty="0"/>
              <a:t>.</a:t>
            </a:r>
          </a:p>
        </p:txBody>
      </p:sp>
      <p:sp>
        <p:nvSpPr>
          <p:cNvPr id="8" name="Marcador de texto 7">
            <a:extLst>
              <a:ext uri="{FF2B5EF4-FFF2-40B4-BE49-F238E27FC236}">
                <a16:creationId xmlns:a16="http://schemas.microsoft.com/office/drawing/2014/main" id="{E7CEC6EF-2F0A-4CD2-A23E-2A05F9F436E8}"/>
              </a:ext>
            </a:extLst>
          </p:cNvPr>
          <p:cNvSpPr>
            <a:spLocks noGrp="1"/>
          </p:cNvSpPr>
          <p:nvPr>
            <p:ph type="body" sz="quarter" idx="26"/>
          </p:nvPr>
        </p:nvSpPr>
        <p:spPr/>
        <p:txBody>
          <a:bodyPr/>
          <a:lstStyle/>
          <a:p>
            <a:r>
              <a:rPr lang="es-PE" dirty="0"/>
              <a:t>Pensamiento Creativo para la innovación</a:t>
            </a:r>
            <a:endParaRPr lang="es-419" dirty="0"/>
          </a:p>
        </p:txBody>
      </p:sp>
      <p:pic>
        <p:nvPicPr>
          <p:cNvPr id="1026" name="Picture 2">
            <a:extLst>
              <a:ext uri="{FF2B5EF4-FFF2-40B4-BE49-F238E27FC236}">
                <a16:creationId xmlns:a16="http://schemas.microsoft.com/office/drawing/2014/main" id="{CCE1C476-2026-448A-A562-FAAF8111C6D4}"/>
              </a:ext>
            </a:extLst>
          </p:cNvPr>
          <p:cNvPicPr>
            <a:picLocks noGrp="1" noChangeAspect="1" noChangeArrowheads="1"/>
          </p:cNvPicPr>
          <p:nvPr>
            <p:ph type="pic" sz="quarter" idx="17"/>
          </p:nvPr>
        </p:nvPicPr>
        <p:blipFill>
          <a:blip r:embed="rId2">
            <a:extLst>
              <a:ext uri="{28A0092B-C50C-407E-A947-70E740481C1C}">
                <a14:useLocalDpi xmlns:a14="http://schemas.microsoft.com/office/drawing/2010/main" val="0"/>
              </a:ext>
            </a:extLst>
          </a:blip>
          <a:srcRect t="7288" b="7288"/>
          <a:stretch/>
        </p:blipFill>
        <p:spPr bwMode="auto">
          <a:xfrm>
            <a:off x="467230" y="2063962"/>
            <a:ext cx="4258636" cy="3666278"/>
          </a:xfrm>
          <a:prstGeom prst="rect">
            <a:avLst/>
          </a:prstGeom>
          <a:noFill/>
        </p:spPr>
      </p:pic>
      <p:sp>
        <p:nvSpPr>
          <p:cNvPr id="7" name="CuadroTexto 6">
            <a:extLst>
              <a:ext uri="{FF2B5EF4-FFF2-40B4-BE49-F238E27FC236}">
                <a16:creationId xmlns:a16="http://schemas.microsoft.com/office/drawing/2014/main" id="{19EC8054-4DA1-4A90-A0D4-43A469AE278D}"/>
              </a:ext>
            </a:extLst>
          </p:cNvPr>
          <p:cNvSpPr txBox="1"/>
          <p:nvPr/>
        </p:nvSpPr>
        <p:spPr>
          <a:xfrm>
            <a:off x="996461" y="6221995"/>
            <a:ext cx="8393723" cy="276999"/>
          </a:xfrm>
          <a:prstGeom prst="rect">
            <a:avLst/>
          </a:prstGeom>
          <a:noFill/>
        </p:spPr>
        <p:txBody>
          <a:bodyPr wrap="square">
            <a:spAutoFit/>
          </a:bodyPr>
          <a:lstStyle/>
          <a:p>
            <a:pPr algn="l"/>
            <a:r>
              <a:rPr lang="es-PE" sz="1200" i="1" dirty="0">
                <a:solidFill>
                  <a:srgbClr val="333333"/>
                </a:solidFill>
                <a:effectLst/>
                <a:latin typeface="Arial" panose="020B0604020202020204" pitchFamily="34" charset="0"/>
                <a:cs typeface="Arial" panose="020B0604020202020204" pitchFamily="34" charset="0"/>
              </a:rPr>
              <a:t>Un </a:t>
            </a:r>
            <a:r>
              <a:rPr lang="es-PE" sz="1200" i="1" dirty="0" err="1">
                <a:solidFill>
                  <a:srgbClr val="333333"/>
                </a:solidFill>
                <a:effectLst/>
                <a:latin typeface="Arial" panose="020B0604020202020204" pitchFamily="34" charset="0"/>
                <a:cs typeface="Arial" panose="020B0604020202020204" pitchFamily="34" charset="0"/>
              </a:rPr>
              <a:t>insight</a:t>
            </a:r>
            <a:r>
              <a:rPr lang="es-PE" sz="1200" i="1" dirty="0">
                <a:solidFill>
                  <a:srgbClr val="333333"/>
                </a:solidFill>
                <a:effectLst/>
                <a:latin typeface="Arial" panose="020B0604020202020204" pitchFamily="34" charset="0"/>
                <a:cs typeface="Arial" panose="020B0604020202020204" pitchFamily="34" charset="0"/>
              </a:rPr>
              <a:t> implica percepción, entendimiento y conocimiento</a:t>
            </a:r>
          </a:p>
        </p:txBody>
      </p:sp>
    </p:spTree>
    <p:extLst>
      <p:ext uri="{BB962C8B-B14F-4D97-AF65-F5344CB8AC3E}">
        <p14:creationId xmlns:p14="http://schemas.microsoft.com/office/powerpoint/2010/main" val="1889000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arcador de posición de imagen 8">
            <a:extLst>
              <a:ext uri="{FF2B5EF4-FFF2-40B4-BE49-F238E27FC236}">
                <a16:creationId xmlns:a16="http://schemas.microsoft.com/office/drawing/2014/main" id="{6BAAB5C9-AD27-43D2-9F89-E5A2C9365994}"/>
              </a:ext>
            </a:extLst>
          </p:cNvPr>
          <p:cNvPicPr>
            <a:picLocks noGrp="1" noChangeAspect="1"/>
          </p:cNvPicPr>
          <p:nvPr>
            <p:ph type="pic" sz="quarter" idx="17"/>
          </p:nvPr>
        </p:nvPicPr>
        <p:blipFill rotWithShape="1">
          <a:blip r:embed="rId3">
            <a:extLst>
              <a:ext uri="{28A0092B-C50C-407E-A947-70E740481C1C}">
                <a14:useLocalDpi xmlns:a14="http://schemas.microsoft.com/office/drawing/2010/main" val="0"/>
              </a:ext>
            </a:extLst>
          </a:blip>
          <a:srcRect/>
          <a:stretch/>
        </p:blipFill>
        <p:spPr>
          <a:xfrm>
            <a:off x="1015394" y="2344263"/>
            <a:ext cx="3229318" cy="3229318"/>
          </a:xfrm>
        </p:spPr>
      </p:pic>
      <p:sp>
        <p:nvSpPr>
          <p:cNvPr id="2" name="Marcador de texto 1">
            <a:extLst>
              <a:ext uri="{FF2B5EF4-FFF2-40B4-BE49-F238E27FC236}">
                <a16:creationId xmlns:a16="http://schemas.microsoft.com/office/drawing/2014/main" id="{0906808E-C398-456B-ADB7-D6835C9872C1}"/>
              </a:ext>
            </a:extLst>
          </p:cNvPr>
          <p:cNvSpPr>
            <a:spLocks noGrp="1"/>
          </p:cNvSpPr>
          <p:nvPr>
            <p:ph type="body" sz="quarter" idx="14"/>
          </p:nvPr>
        </p:nvSpPr>
        <p:spPr>
          <a:xfrm>
            <a:off x="453969" y="1187179"/>
            <a:ext cx="10143693" cy="477331"/>
          </a:xfrm>
        </p:spPr>
        <p:txBody>
          <a:bodyPr>
            <a:normAutofit/>
          </a:bodyPr>
          <a:lstStyle/>
          <a:p>
            <a:r>
              <a:rPr lang="es-PE" dirty="0"/>
              <a:t>Definir el foco de acción para establecer el reto creativo</a:t>
            </a:r>
          </a:p>
        </p:txBody>
      </p:sp>
      <p:sp>
        <p:nvSpPr>
          <p:cNvPr id="3" name="Marcador de texto 2">
            <a:extLst>
              <a:ext uri="{FF2B5EF4-FFF2-40B4-BE49-F238E27FC236}">
                <a16:creationId xmlns:a16="http://schemas.microsoft.com/office/drawing/2014/main" id="{6E3A96EB-30C7-417B-B5CB-D9FF91F2CCCB}"/>
              </a:ext>
            </a:extLst>
          </p:cNvPr>
          <p:cNvSpPr>
            <a:spLocks noGrp="1"/>
          </p:cNvSpPr>
          <p:nvPr>
            <p:ph type="body" sz="quarter" idx="16"/>
          </p:nvPr>
        </p:nvSpPr>
        <p:spPr>
          <a:xfrm>
            <a:off x="4979667" y="1782306"/>
            <a:ext cx="6267453" cy="4229592"/>
          </a:xfrm>
        </p:spPr>
        <p:txBody>
          <a:bodyPr>
            <a:normAutofit fontScale="92500" lnSpcReduction="20000"/>
          </a:bodyPr>
          <a:lstStyle/>
          <a:p>
            <a:pPr algn="just">
              <a:lnSpc>
                <a:spcPct val="150000"/>
              </a:lnSpc>
            </a:pPr>
            <a:r>
              <a:rPr lang="es-PE" dirty="0"/>
              <a:t>Definir un foco de acción nos permite centrarnos. En otro caso, correríamos el riesgo de divagar y de intentar abordar distintos problemas a la vez. Este proceso es un arte, porque exige:</a:t>
            </a:r>
          </a:p>
          <a:p>
            <a:pPr algn="just">
              <a:lnSpc>
                <a:spcPct val="150000"/>
              </a:lnSpc>
            </a:pPr>
            <a:endParaRPr lang="es-PE" dirty="0"/>
          </a:p>
          <a:p>
            <a:pPr marL="285750" indent="-285750" algn="just">
              <a:lnSpc>
                <a:spcPct val="150000"/>
              </a:lnSpc>
              <a:buFont typeface="Arial" panose="020B0604020202020204" pitchFamily="34" charset="0"/>
              <a:buChar char="•"/>
            </a:pPr>
            <a:r>
              <a:rPr lang="es-PE" dirty="0"/>
              <a:t>Encontrar una frase que recoja necesidades y deseos relevantes para el usuario.</a:t>
            </a:r>
          </a:p>
          <a:p>
            <a:pPr marL="285750" indent="-285750" algn="just">
              <a:lnSpc>
                <a:spcPct val="150000"/>
              </a:lnSpc>
              <a:buFont typeface="Arial" panose="020B0604020202020204" pitchFamily="34" charset="0"/>
              <a:buChar char="•"/>
            </a:pPr>
            <a:r>
              <a:rPr lang="es-PE" dirty="0"/>
              <a:t>Entender las razones que los llevan a tenerlos (</a:t>
            </a:r>
            <a:r>
              <a:rPr lang="es-PE" dirty="0" err="1"/>
              <a:t>insights</a:t>
            </a:r>
            <a:r>
              <a:rPr lang="es-PE" dirty="0"/>
              <a:t>).</a:t>
            </a:r>
          </a:p>
          <a:p>
            <a:pPr marL="285750" indent="-285750" algn="just">
              <a:lnSpc>
                <a:spcPct val="150000"/>
              </a:lnSpc>
              <a:buFont typeface="Arial" panose="020B0604020202020204" pitchFamily="34" charset="0"/>
              <a:buChar char="•"/>
            </a:pPr>
            <a:r>
              <a:rPr lang="es-PE" dirty="0"/>
              <a:t>La definición de un foco de acción que responda a un aspecto de la realidad ni tan extenso como para no poder abarcarse ni tan restringido como para que las soluciones que puedan surgir sean de poco valor o utilidad.</a:t>
            </a:r>
            <a:endParaRPr lang="es-419" dirty="0"/>
          </a:p>
        </p:txBody>
      </p:sp>
      <p:sp>
        <p:nvSpPr>
          <p:cNvPr id="5" name="Marcador de texto 4">
            <a:extLst>
              <a:ext uri="{FF2B5EF4-FFF2-40B4-BE49-F238E27FC236}">
                <a16:creationId xmlns:a16="http://schemas.microsoft.com/office/drawing/2014/main" id="{88538054-4E0D-474B-8EB6-7A870370B431}"/>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3735815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9915B89-979A-4483-A4EB-75F4681581D8}"/>
              </a:ext>
            </a:extLst>
          </p:cNvPr>
          <p:cNvSpPr>
            <a:spLocks noGrp="1"/>
          </p:cNvSpPr>
          <p:nvPr>
            <p:ph type="body" sz="quarter" idx="14"/>
          </p:nvPr>
        </p:nvSpPr>
        <p:spPr>
          <a:xfrm>
            <a:off x="453969" y="1187179"/>
            <a:ext cx="11362893" cy="477331"/>
          </a:xfrm>
        </p:spPr>
        <p:txBody>
          <a:bodyPr>
            <a:normAutofit/>
          </a:bodyPr>
          <a:lstStyle/>
          <a:p>
            <a:r>
              <a:rPr lang="es-PE" dirty="0"/>
              <a:t>Definir el foco de acción para establecer el reto creativo</a:t>
            </a:r>
          </a:p>
        </p:txBody>
      </p:sp>
      <p:sp>
        <p:nvSpPr>
          <p:cNvPr id="3" name="Marcador de texto 2">
            <a:extLst>
              <a:ext uri="{FF2B5EF4-FFF2-40B4-BE49-F238E27FC236}">
                <a16:creationId xmlns:a16="http://schemas.microsoft.com/office/drawing/2014/main" id="{74D93D05-9482-4EC6-A08F-2D48A82BB879}"/>
              </a:ext>
            </a:extLst>
          </p:cNvPr>
          <p:cNvSpPr>
            <a:spLocks noGrp="1"/>
          </p:cNvSpPr>
          <p:nvPr>
            <p:ph type="body" sz="quarter" idx="16"/>
          </p:nvPr>
        </p:nvSpPr>
        <p:spPr>
          <a:xfrm>
            <a:off x="438148" y="1782306"/>
            <a:ext cx="11097360" cy="374740"/>
          </a:xfrm>
        </p:spPr>
        <p:txBody>
          <a:bodyPr/>
          <a:lstStyle/>
          <a:p>
            <a:r>
              <a:rPr lang="es-PE" b="0" i="0" dirty="0">
                <a:solidFill>
                  <a:srgbClr val="333333"/>
                </a:solidFill>
                <a:effectLst/>
              </a:rPr>
              <a:t>Para </a:t>
            </a:r>
            <a:r>
              <a:rPr lang="es-PE" b="1" i="0" dirty="0">
                <a:solidFill>
                  <a:srgbClr val="000000"/>
                </a:solidFill>
                <a:effectLst/>
              </a:rPr>
              <a:t>definir el foco de acción</a:t>
            </a:r>
            <a:r>
              <a:rPr lang="es-PE" b="0" i="0" dirty="0">
                <a:solidFill>
                  <a:srgbClr val="333333"/>
                </a:solidFill>
                <a:effectLst/>
              </a:rPr>
              <a:t>, podemos servirnos de fórmulas como estas:</a:t>
            </a:r>
            <a:endParaRPr lang="es-419" dirty="0"/>
          </a:p>
        </p:txBody>
      </p:sp>
      <p:sp>
        <p:nvSpPr>
          <p:cNvPr id="5" name="Marcador de texto 4">
            <a:extLst>
              <a:ext uri="{FF2B5EF4-FFF2-40B4-BE49-F238E27FC236}">
                <a16:creationId xmlns:a16="http://schemas.microsoft.com/office/drawing/2014/main" id="{370FEEB3-E88B-48E2-B08A-7B8CD9E82CDD}"/>
              </a:ext>
            </a:extLst>
          </p:cNvPr>
          <p:cNvSpPr>
            <a:spLocks noGrp="1"/>
          </p:cNvSpPr>
          <p:nvPr>
            <p:ph type="body" sz="quarter" idx="26"/>
          </p:nvPr>
        </p:nvSpPr>
        <p:spPr/>
        <p:txBody>
          <a:bodyPr/>
          <a:lstStyle/>
          <a:p>
            <a:r>
              <a:rPr lang="es-PE" dirty="0"/>
              <a:t>Pensamiento Creativo para la innovación</a:t>
            </a:r>
            <a:endParaRPr lang="es-419" dirty="0"/>
          </a:p>
        </p:txBody>
      </p:sp>
      <p:pic>
        <p:nvPicPr>
          <p:cNvPr id="7" name="Imagen 6" descr="Tabla&#10;&#10;Descripción generada automáticamente">
            <a:extLst>
              <a:ext uri="{FF2B5EF4-FFF2-40B4-BE49-F238E27FC236}">
                <a16:creationId xmlns:a16="http://schemas.microsoft.com/office/drawing/2014/main" id="{C5C90478-9A4A-41AF-B597-C1A081E1C640}"/>
              </a:ext>
            </a:extLst>
          </p:cNvPr>
          <p:cNvPicPr>
            <a:picLocks noChangeAspect="1"/>
          </p:cNvPicPr>
          <p:nvPr/>
        </p:nvPicPr>
        <p:blipFill>
          <a:blip r:embed="rId2"/>
          <a:stretch>
            <a:fillRect/>
          </a:stretch>
        </p:blipFill>
        <p:spPr>
          <a:xfrm>
            <a:off x="287518" y="2127937"/>
            <a:ext cx="6154009" cy="3448531"/>
          </a:xfrm>
          <a:prstGeom prst="rect">
            <a:avLst/>
          </a:prstGeom>
        </p:spPr>
      </p:pic>
      <p:sp>
        <p:nvSpPr>
          <p:cNvPr id="9" name="CuadroTexto 8">
            <a:extLst>
              <a:ext uri="{FF2B5EF4-FFF2-40B4-BE49-F238E27FC236}">
                <a16:creationId xmlns:a16="http://schemas.microsoft.com/office/drawing/2014/main" id="{56AB5332-8CF0-4E38-8185-06FACFA5809C}"/>
              </a:ext>
            </a:extLst>
          </p:cNvPr>
          <p:cNvSpPr txBox="1"/>
          <p:nvPr/>
        </p:nvSpPr>
        <p:spPr>
          <a:xfrm>
            <a:off x="6389077" y="2651483"/>
            <a:ext cx="5134708" cy="2308324"/>
          </a:xfrm>
          <a:prstGeom prst="rect">
            <a:avLst/>
          </a:prstGeom>
          <a:noFill/>
        </p:spPr>
        <p:txBody>
          <a:bodyPr wrap="square">
            <a:spAutoFit/>
          </a:bodyPr>
          <a:lstStyle/>
          <a:p>
            <a:pPr algn="just"/>
            <a:r>
              <a:rPr lang="es-PE" b="0" i="0" dirty="0">
                <a:solidFill>
                  <a:srgbClr val="333333"/>
                </a:solidFill>
                <a:effectLst/>
                <a:latin typeface="Arial" panose="020B0604020202020204" pitchFamily="34" charset="0"/>
                <a:cs typeface="Arial" panose="020B0604020202020204" pitchFamily="34" charset="0"/>
              </a:rPr>
              <a:t>El (usuario) </a:t>
            </a:r>
            <a:r>
              <a:rPr lang="es-PE" b="1" i="0" dirty="0">
                <a:solidFill>
                  <a:srgbClr val="333333"/>
                </a:solidFill>
                <a:effectLst/>
                <a:latin typeface="Arial" panose="020B0604020202020204" pitchFamily="34" charset="0"/>
                <a:cs typeface="Arial" panose="020B0604020202020204" pitchFamily="34" charset="0"/>
              </a:rPr>
              <a:t>desea/necesita </a:t>
            </a:r>
            <a:r>
              <a:rPr lang="es-PE" b="0" i="0" dirty="0">
                <a:solidFill>
                  <a:srgbClr val="333333"/>
                </a:solidFill>
                <a:effectLst/>
                <a:latin typeface="Arial" panose="020B0604020202020204" pitchFamily="34" charset="0"/>
                <a:cs typeface="Arial" panose="020B0604020202020204" pitchFamily="34" charset="0"/>
              </a:rPr>
              <a:t>(deseo/necesidad) </a:t>
            </a:r>
            <a:r>
              <a:rPr lang="es-PE" b="1" i="0" dirty="0">
                <a:solidFill>
                  <a:srgbClr val="333333"/>
                </a:solidFill>
                <a:effectLst/>
                <a:latin typeface="Arial" panose="020B0604020202020204" pitchFamily="34" charset="0"/>
                <a:cs typeface="Arial" panose="020B0604020202020204" pitchFamily="34" charset="0"/>
              </a:rPr>
              <a:t>porque </a:t>
            </a:r>
            <a:r>
              <a:rPr lang="es-PE" b="0" i="0" dirty="0">
                <a:solidFill>
                  <a:srgbClr val="333333"/>
                </a:solidFill>
                <a:effectLst/>
                <a:latin typeface="Arial" panose="020B0604020202020204" pitchFamily="34" charset="0"/>
                <a:cs typeface="Arial" panose="020B0604020202020204" pitchFamily="34" charset="0"/>
              </a:rPr>
              <a:t>(</a:t>
            </a:r>
            <a:r>
              <a:rPr lang="es-PE" b="0" i="0" dirty="0" err="1">
                <a:solidFill>
                  <a:srgbClr val="333333"/>
                </a:solidFill>
                <a:effectLst/>
                <a:latin typeface="Arial" panose="020B0604020202020204" pitchFamily="34" charset="0"/>
                <a:cs typeface="Arial" panose="020B0604020202020204" pitchFamily="34" charset="0"/>
              </a:rPr>
              <a:t>insight</a:t>
            </a:r>
            <a:r>
              <a:rPr lang="es-PE" b="0" i="0" dirty="0">
                <a:solidFill>
                  <a:srgbClr val="333333"/>
                </a:solidFill>
                <a:effectLst/>
                <a:latin typeface="Arial" panose="020B0604020202020204" pitchFamily="34" charset="0"/>
                <a:cs typeface="Arial" panose="020B0604020202020204" pitchFamily="34" charset="0"/>
              </a:rPr>
              <a:t>). </a:t>
            </a:r>
          </a:p>
          <a:p>
            <a:pPr algn="just"/>
            <a:endParaRPr lang="es-PE" dirty="0">
              <a:solidFill>
                <a:srgbClr val="333333"/>
              </a:solidFill>
              <a:latin typeface="Arial" panose="020B0604020202020204" pitchFamily="34" charset="0"/>
              <a:cs typeface="Arial" panose="020B0604020202020204" pitchFamily="34" charset="0"/>
            </a:endParaRPr>
          </a:p>
          <a:p>
            <a:pPr algn="just"/>
            <a:r>
              <a:rPr lang="es-PE" b="0" i="0" dirty="0">
                <a:solidFill>
                  <a:srgbClr val="333333"/>
                </a:solidFill>
                <a:effectLst/>
                <a:latin typeface="Arial" panose="020B0604020202020204" pitchFamily="34" charset="0"/>
                <a:cs typeface="Arial" panose="020B0604020202020204" pitchFamily="34" charset="0"/>
              </a:rPr>
              <a:t>Trasladado a un ejemplo: “Los pacientes de este hospital (usuarios) necesitan sentirse más animados cuando van al quirófano (necesidad) porque el traslado hasta allí es un momento de miedo e incertidumbre (</a:t>
            </a:r>
            <a:r>
              <a:rPr lang="es-PE" b="0" i="0" dirty="0" err="1">
                <a:solidFill>
                  <a:srgbClr val="333333"/>
                </a:solidFill>
                <a:effectLst/>
                <a:latin typeface="Arial" panose="020B0604020202020204" pitchFamily="34" charset="0"/>
                <a:cs typeface="Arial" panose="020B0604020202020204" pitchFamily="34" charset="0"/>
              </a:rPr>
              <a:t>insight</a:t>
            </a:r>
            <a:r>
              <a:rPr lang="es-PE" b="0" i="0" dirty="0">
                <a:solidFill>
                  <a:srgbClr val="333333"/>
                </a:solidFill>
                <a:effectLst/>
                <a:latin typeface="Arial" panose="020B0604020202020204" pitchFamily="34" charset="0"/>
                <a:cs typeface="Arial" panose="020B0604020202020204" pitchFamily="34" charset="0"/>
              </a:rPr>
              <a:t>).”</a:t>
            </a:r>
            <a:endParaRPr lang="es-419" dirty="0">
              <a:latin typeface="Arial" panose="020B0604020202020204" pitchFamily="34" charset="0"/>
              <a:cs typeface="Arial" panose="020B0604020202020204" pitchFamily="34" charset="0"/>
            </a:endParaRPr>
          </a:p>
        </p:txBody>
      </p:sp>
      <p:sp>
        <p:nvSpPr>
          <p:cNvPr id="11" name="CuadroTexto 10">
            <a:extLst>
              <a:ext uri="{FF2B5EF4-FFF2-40B4-BE49-F238E27FC236}">
                <a16:creationId xmlns:a16="http://schemas.microsoft.com/office/drawing/2014/main" id="{E96B8ADD-CBF9-4E9D-98A5-DCD97748BE10}"/>
              </a:ext>
            </a:extLst>
          </p:cNvPr>
          <p:cNvSpPr txBox="1"/>
          <p:nvPr/>
        </p:nvSpPr>
        <p:spPr>
          <a:xfrm>
            <a:off x="518160" y="5430858"/>
            <a:ext cx="10332720" cy="1200329"/>
          </a:xfrm>
          <a:prstGeom prst="rect">
            <a:avLst/>
          </a:prstGeom>
          <a:noFill/>
        </p:spPr>
        <p:txBody>
          <a:bodyPr wrap="square">
            <a:spAutoFit/>
          </a:bodyPr>
          <a:lstStyle/>
          <a:p>
            <a:pPr algn="just"/>
            <a:r>
              <a:rPr lang="es-PE" b="0" i="0" dirty="0">
                <a:solidFill>
                  <a:srgbClr val="333333"/>
                </a:solidFill>
                <a:effectLst/>
                <a:latin typeface="Arial" panose="020B0604020202020204" pitchFamily="34" charset="0"/>
                <a:cs typeface="Arial" panose="020B0604020202020204" pitchFamily="34" charset="0"/>
              </a:rPr>
              <a:t>Una vez definido, es momento de establecer el </a:t>
            </a:r>
            <a:r>
              <a:rPr lang="es-PE" b="1" i="0" dirty="0">
                <a:solidFill>
                  <a:srgbClr val="000000"/>
                </a:solidFill>
                <a:effectLst/>
                <a:latin typeface="Arial" panose="020B0604020202020204" pitchFamily="34" charset="0"/>
                <a:cs typeface="Arial" panose="020B0604020202020204" pitchFamily="34" charset="0"/>
              </a:rPr>
              <a:t>reto creativo</a:t>
            </a:r>
            <a:r>
              <a:rPr lang="es-PE" b="0" i="0" dirty="0">
                <a:solidFill>
                  <a:srgbClr val="333333"/>
                </a:solidFill>
                <a:effectLst/>
                <a:latin typeface="Arial" panose="020B0604020202020204" pitchFamily="34" charset="0"/>
                <a:cs typeface="Arial" panose="020B0604020202020204" pitchFamily="34" charset="0"/>
              </a:rPr>
              <a:t>, para el que podemos utilizar un esquema como este: “¿Cómo podemos hacer para que </a:t>
            </a:r>
            <a:r>
              <a:rPr lang="es-PE" b="1" i="0" dirty="0">
                <a:solidFill>
                  <a:srgbClr val="000000"/>
                </a:solidFill>
                <a:effectLst/>
                <a:latin typeface="Arial" panose="020B0604020202020204" pitchFamily="34" charset="0"/>
                <a:cs typeface="Arial" panose="020B0604020202020204" pitchFamily="34" charset="0"/>
              </a:rPr>
              <a:t>X</a:t>
            </a:r>
            <a:r>
              <a:rPr lang="es-PE" b="0" i="0" dirty="0">
                <a:solidFill>
                  <a:srgbClr val="333333"/>
                </a:solidFill>
                <a:effectLst/>
                <a:latin typeface="Arial" panose="020B0604020202020204" pitchFamily="34" charset="0"/>
                <a:cs typeface="Arial" panose="020B0604020202020204" pitchFamily="34" charset="0"/>
              </a:rPr>
              <a:t> mejore?”. Lo que, basándonos en el ejemplo anterior, daría lugar a esta frase: “¿Cómo podemos hacer para que los pacientes de este hospital se sientan más animados y se reduzca su miedo e incertidumbre cuando van al quirófano?</a:t>
            </a:r>
            <a:endParaRPr lang="es-419"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52149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arcador de posición de imagen 8">
            <a:extLst>
              <a:ext uri="{FF2B5EF4-FFF2-40B4-BE49-F238E27FC236}">
                <a16:creationId xmlns:a16="http://schemas.microsoft.com/office/drawing/2014/main" id="{6BAAB5C9-AD27-43D2-9F89-E5A2C9365994}"/>
              </a:ext>
            </a:extLst>
          </p:cNvPr>
          <p:cNvPicPr>
            <a:picLocks noGrp="1" noChangeAspect="1"/>
          </p:cNvPicPr>
          <p:nvPr>
            <p:ph type="pic" sz="quarter" idx="17"/>
          </p:nvPr>
        </p:nvPicPr>
        <p:blipFill rotWithShape="1">
          <a:blip r:embed="rId3">
            <a:extLst>
              <a:ext uri="{28A0092B-C50C-407E-A947-70E740481C1C}">
                <a14:useLocalDpi xmlns:a14="http://schemas.microsoft.com/office/drawing/2010/main" val="0"/>
              </a:ext>
            </a:extLst>
          </a:blip>
          <a:srcRect/>
          <a:stretch/>
        </p:blipFill>
        <p:spPr>
          <a:xfrm>
            <a:off x="1015394" y="2344262"/>
            <a:ext cx="3229318" cy="3614577"/>
          </a:xfrm>
        </p:spPr>
      </p:pic>
      <p:sp>
        <p:nvSpPr>
          <p:cNvPr id="2" name="Marcador de texto 1">
            <a:extLst>
              <a:ext uri="{FF2B5EF4-FFF2-40B4-BE49-F238E27FC236}">
                <a16:creationId xmlns:a16="http://schemas.microsoft.com/office/drawing/2014/main" id="{0906808E-C398-456B-ADB7-D6835C9872C1}"/>
              </a:ext>
            </a:extLst>
          </p:cNvPr>
          <p:cNvSpPr>
            <a:spLocks noGrp="1"/>
          </p:cNvSpPr>
          <p:nvPr>
            <p:ph type="body" sz="quarter" idx="14"/>
          </p:nvPr>
        </p:nvSpPr>
        <p:spPr>
          <a:xfrm>
            <a:off x="453969" y="1187179"/>
            <a:ext cx="11738031" cy="477331"/>
          </a:xfrm>
        </p:spPr>
        <p:txBody>
          <a:bodyPr>
            <a:normAutofit/>
          </a:bodyPr>
          <a:lstStyle/>
          <a:p>
            <a:r>
              <a:rPr lang="es-PE" dirty="0"/>
              <a:t>De la fase empatizar a la fase definir</a:t>
            </a:r>
          </a:p>
        </p:txBody>
      </p:sp>
      <p:sp>
        <p:nvSpPr>
          <p:cNvPr id="3" name="Marcador de texto 2">
            <a:extLst>
              <a:ext uri="{FF2B5EF4-FFF2-40B4-BE49-F238E27FC236}">
                <a16:creationId xmlns:a16="http://schemas.microsoft.com/office/drawing/2014/main" id="{6E3A96EB-30C7-417B-B5CB-D9FF91F2CCCB}"/>
              </a:ext>
            </a:extLst>
          </p:cNvPr>
          <p:cNvSpPr>
            <a:spLocks noGrp="1"/>
          </p:cNvSpPr>
          <p:nvPr>
            <p:ph type="body" sz="quarter" idx="16"/>
          </p:nvPr>
        </p:nvSpPr>
        <p:spPr>
          <a:xfrm>
            <a:off x="4979667" y="1782306"/>
            <a:ext cx="6267453" cy="4229592"/>
          </a:xfrm>
        </p:spPr>
        <p:txBody>
          <a:bodyPr>
            <a:normAutofit/>
          </a:bodyPr>
          <a:lstStyle/>
          <a:p>
            <a:pPr algn="just">
              <a:lnSpc>
                <a:spcPct val="150000"/>
              </a:lnSpc>
            </a:pPr>
            <a:r>
              <a:rPr lang="es-PE" dirty="0"/>
              <a:t>Antes de llegar a esta parte, tuvimos que empatizar de acuerdo al Marco de Trabajo que se nos propuso. Imaginemos, por ejemplo, que un hospital de Madrid nos ha contratado para mejorar la experiencia emocional de sus usuarios.</a:t>
            </a:r>
          </a:p>
          <a:p>
            <a:pPr algn="just">
              <a:lnSpc>
                <a:spcPct val="150000"/>
              </a:lnSpc>
            </a:pPr>
            <a:r>
              <a:rPr lang="es-PE" dirty="0"/>
              <a:t>No esperan que les digamos cómo deben operar y pasar consulta sus profesionales. Quieren que sus pacientes tengan emociones más positivas cuando se encuentran en su hospital.</a:t>
            </a:r>
            <a:endParaRPr lang="es-419" dirty="0"/>
          </a:p>
        </p:txBody>
      </p:sp>
      <p:sp>
        <p:nvSpPr>
          <p:cNvPr id="5" name="Marcador de texto 4">
            <a:extLst>
              <a:ext uri="{FF2B5EF4-FFF2-40B4-BE49-F238E27FC236}">
                <a16:creationId xmlns:a16="http://schemas.microsoft.com/office/drawing/2014/main" id="{88538054-4E0D-474B-8EB6-7A870370B431}"/>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218323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arcador de posición de imagen 8">
            <a:extLst>
              <a:ext uri="{FF2B5EF4-FFF2-40B4-BE49-F238E27FC236}">
                <a16:creationId xmlns:a16="http://schemas.microsoft.com/office/drawing/2014/main" id="{6BAAB5C9-AD27-43D2-9F89-E5A2C9365994}"/>
              </a:ext>
            </a:extLst>
          </p:cNvPr>
          <p:cNvPicPr>
            <a:picLocks noGrp="1" noChangeAspect="1"/>
          </p:cNvPicPr>
          <p:nvPr>
            <p:ph type="pic" sz="quarter" idx="17"/>
          </p:nvPr>
        </p:nvPicPr>
        <p:blipFill rotWithShape="1">
          <a:blip r:embed="rId3">
            <a:extLst>
              <a:ext uri="{28A0092B-C50C-407E-A947-70E740481C1C}">
                <a14:useLocalDpi xmlns:a14="http://schemas.microsoft.com/office/drawing/2010/main" val="0"/>
              </a:ext>
            </a:extLst>
          </a:blip>
          <a:srcRect/>
          <a:stretch/>
        </p:blipFill>
        <p:spPr>
          <a:xfrm>
            <a:off x="1015394" y="2344262"/>
            <a:ext cx="3229318" cy="3614577"/>
          </a:xfrm>
        </p:spPr>
      </p:pic>
      <p:sp>
        <p:nvSpPr>
          <p:cNvPr id="2" name="Marcador de texto 1">
            <a:extLst>
              <a:ext uri="{FF2B5EF4-FFF2-40B4-BE49-F238E27FC236}">
                <a16:creationId xmlns:a16="http://schemas.microsoft.com/office/drawing/2014/main" id="{0906808E-C398-456B-ADB7-D6835C9872C1}"/>
              </a:ext>
            </a:extLst>
          </p:cNvPr>
          <p:cNvSpPr>
            <a:spLocks noGrp="1"/>
          </p:cNvSpPr>
          <p:nvPr>
            <p:ph type="body" sz="quarter" idx="14"/>
          </p:nvPr>
        </p:nvSpPr>
        <p:spPr>
          <a:xfrm>
            <a:off x="453969" y="1187179"/>
            <a:ext cx="11738031" cy="477331"/>
          </a:xfrm>
        </p:spPr>
        <p:txBody>
          <a:bodyPr>
            <a:normAutofit/>
          </a:bodyPr>
          <a:lstStyle/>
          <a:p>
            <a:r>
              <a:rPr lang="es-PE" dirty="0"/>
              <a:t>De la fase empatizar a la fase definir</a:t>
            </a:r>
          </a:p>
        </p:txBody>
      </p:sp>
      <p:sp>
        <p:nvSpPr>
          <p:cNvPr id="3" name="Marcador de texto 2">
            <a:extLst>
              <a:ext uri="{FF2B5EF4-FFF2-40B4-BE49-F238E27FC236}">
                <a16:creationId xmlns:a16="http://schemas.microsoft.com/office/drawing/2014/main" id="{6E3A96EB-30C7-417B-B5CB-D9FF91F2CCCB}"/>
              </a:ext>
            </a:extLst>
          </p:cNvPr>
          <p:cNvSpPr>
            <a:spLocks noGrp="1"/>
          </p:cNvSpPr>
          <p:nvPr>
            <p:ph type="body" sz="quarter" idx="16"/>
          </p:nvPr>
        </p:nvSpPr>
        <p:spPr>
          <a:xfrm>
            <a:off x="4979667" y="1782306"/>
            <a:ext cx="6267453" cy="4229592"/>
          </a:xfrm>
        </p:spPr>
        <p:txBody>
          <a:bodyPr>
            <a:normAutofit/>
          </a:bodyPr>
          <a:lstStyle/>
          <a:p>
            <a:pPr algn="just">
              <a:lnSpc>
                <a:spcPct val="150000"/>
              </a:lnSpc>
            </a:pPr>
            <a:r>
              <a:rPr lang="es-PE" dirty="0"/>
              <a:t>Desde este marco de trabajo, nos adentramos en El Proceso de Empatía . Para ello, buscamos entender las necesidades y deseos más importantes de los usuarios del hospital.</a:t>
            </a:r>
          </a:p>
          <a:p>
            <a:pPr algn="just">
              <a:lnSpc>
                <a:spcPct val="150000"/>
              </a:lnSpc>
            </a:pPr>
            <a:endParaRPr lang="es-PE" dirty="0"/>
          </a:p>
          <a:p>
            <a:pPr algn="just">
              <a:lnSpc>
                <a:spcPct val="150000"/>
              </a:lnSpc>
            </a:pPr>
            <a:r>
              <a:rPr lang="es-PE" dirty="0"/>
              <a:t>A través de entrevistas, observación y otras técnicas profundizamos en aquello que parecía importante para ellos. Qué les preocupa, qué les motiva. Qué hacen, cómo piensan. Y qué sucede en su contexto, entre otras muchas cosas.</a:t>
            </a:r>
            <a:endParaRPr lang="es-419" dirty="0"/>
          </a:p>
        </p:txBody>
      </p:sp>
      <p:sp>
        <p:nvSpPr>
          <p:cNvPr id="5" name="Marcador de texto 4">
            <a:extLst>
              <a:ext uri="{FF2B5EF4-FFF2-40B4-BE49-F238E27FC236}">
                <a16:creationId xmlns:a16="http://schemas.microsoft.com/office/drawing/2014/main" id="{88538054-4E0D-474B-8EB6-7A870370B431}"/>
              </a:ext>
            </a:extLst>
          </p:cNvPr>
          <p:cNvSpPr>
            <a:spLocks noGrp="1"/>
          </p:cNvSpPr>
          <p:nvPr>
            <p:ph type="body" sz="quarter" idx="26"/>
          </p:nvPr>
        </p:nvSpPr>
        <p:spPr/>
        <p:txBody>
          <a:bodyPr/>
          <a:lstStyle/>
          <a:p>
            <a:r>
              <a:rPr lang="es-PE" dirty="0"/>
              <a:t>Pensamiento Creativo para la innovación</a:t>
            </a:r>
            <a:endParaRPr lang="es-419" dirty="0"/>
          </a:p>
        </p:txBody>
      </p:sp>
    </p:spTree>
    <p:extLst>
      <p:ext uri="{BB962C8B-B14F-4D97-AF65-F5344CB8AC3E}">
        <p14:creationId xmlns:p14="http://schemas.microsoft.com/office/powerpoint/2010/main" val="1218013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0906808E-C398-456B-ADB7-D6835C9872C1}"/>
              </a:ext>
            </a:extLst>
          </p:cNvPr>
          <p:cNvSpPr>
            <a:spLocks noGrp="1"/>
          </p:cNvSpPr>
          <p:nvPr>
            <p:ph type="body" sz="quarter" idx="14"/>
          </p:nvPr>
        </p:nvSpPr>
        <p:spPr>
          <a:xfrm>
            <a:off x="453969" y="1187179"/>
            <a:ext cx="11738031" cy="839741"/>
          </a:xfrm>
        </p:spPr>
        <p:txBody>
          <a:bodyPr>
            <a:normAutofit lnSpcReduction="10000"/>
          </a:bodyPr>
          <a:lstStyle/>
          <a:p>
            <a:pPr>
              <a:lnSpc>
                <a:spcPct val="100000"/>
              </a:lnSpc>
            </a:pPr>
            <a:r>
              <a:rPr lang="es-PE" dirty="0"/>
              <a:t>Razones más habituales por las que un foco de acción está mal definido (y el reto creativo como consecuencia).</a:t>
            </a:r>
          </a:p>
        </p:txBody>
      </p:sp>
      <p:sp>
        <p:nvSpPr>
          <p:cNvPr id="5" name="Marcador de texto 4">
            <a:extLst>
              <a:ext uri="{FF2B5EF4-FFF2-40B4-BE49-F238E27FC236}">
                <a16:creationId xmlns:a16="http://schemas.microsoft.com/office/drawing/2014/main" id="{88538054-4E0D-474B-8EB6-7A870370B431}"/>
              </a:ext>
            </a:extLst>
          </p:cNvPr>
          <p:cNvSpPr>
            <a:spLocks noGrp="1"/>
          </p:cNvSpPr>
          <p:nvPr>
            <p:ph type="body" sz="quarter" idx="26"/>
          </p:nvPr>
        </p:nvSpPr>
        <p:spPr/>
        <p:txBody>
          <a:bodyPr/>
          <a:lstStyle/>
          <a:p>
            <a:r>
              <a:rPr lang="es-PE" dirty="0"/>
              <a:t>Pensamiento Creativo para la innovación</a:t>
            </a:r>
            <a:endParaRPr lang="es-419" dirty="0"/>
          </a:p>
        </p:txBody>
      </p:sp>
      <p:sp>
        <p:nvSpPr>
          <p:cNvPr id="10" name="Shape 580">
            <a:extLst>
              <a:ext uri="{FF2B5EF4-FFF2-40B4-BE49-F238E27FC236}">
                <a16:creationId xmlns:a16="http://schemas.microsoft.com/office/drawing/2014/main" id="{A28E7432-E6B9-4A89-A5A4-9413CB1722DF}"/>
              </a:ext>
            </a:extLst>
          </p:cNvPr>
          <p:cNvSpPr/>
          <p:nvPr/>
        </p:nvSpPr>
        <p:spPr>
          <a:xfrm>
            <a:off x="869345" y="2487567"/>
            <a:ext cx="1098213" cy="109667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45DC4"/>
          </a:solidFill>
          <a:ln w="12700">
            <a:solidFill>
              <a:srgbClr val="745DC4"/>
            </a:solidFill>
            <a:miter lim="400000"/>
          </a:ln>
        </p:spPr>
        <p:txBody>
          <a:bodyPr lIns="45719" rIns="45719" anchor="ctr"/>
          <a:lstStyle/>
          <a:p>
            <a:pPr marL="0" marR="0" lvl="0" indent="0" defTabSz="914400" eaLnBrk="1" fontAlgn="auto" latinLnBrk="0" hangingPunct="1">
              <a:lnSpc>
                <a:spcPct val="100000"/>
              </a:lnSpc>
              <a:spcBef>
                <a:spcPts val="0"/>
              </a:spcBef>
              <a:spcAft>
                <a:spcPts val="0"/>
              </a:spcAft>
              <a:buClrTx/>
              <a:buSzTx/>
              <a:buFontTx/>
              <a:buNone/>
              <a:tabLst/>
              <a:defRPr sz="1800">
                <a:solidFill>
                  <a:srgbClr val="000000"/>
                </a:solidFill>
                <a:latin typeface="Arial"/>
                <a:ea typeface="Arial"/>
                <a:cs typeface="Arial"/>
                <a:sym typeface="Arial"/>
              </a:defRPr>
            </a:pPr>
            <a:endParaRPr kumimoji="0" sz="1400" b="0" i="0" u="none" strike="noStrike" kern="0" cap="none" spc="0" normalizeH="0" baseline="0" noProof="0">
              <a:ln>
                <a:noFill/>
              </a:ln>
              <a:solidFill>
                <a:srgbClr val="000000"/>
              </a:solidFill>
              <a:effectLst/>
              <a:uLnTx/>
              <a:uFillTx/>
              <a:latin typeface="Arial" panose="020B0604020202020204" pitchFamily="34" charset="0"/>
              <a:ea typeface="Arial"/>
              <a:cs typeface="Arial" panose="020B0604020202020204" pitchFamily="34" charset="0"/>
              <a:sym typeface="Arial"/>
            </a:endParaRPr>
          </a:p>
        </p:txBody>
      </p:sp>
      <p:sp>
        <p:nvSpPr>
          <p:cNvPr id="11" name="Shape 582">
            <a:extLst>
              <a:ext uri="{FF2B5EF4-FFF2-40B4-BE49-F238E27FC236}">
                <a16:creationId xmlns:a16="http://schemas.microsoft.com/office/drawing/2014/main" id="{CD254864-5B45-42C5-8F94-81AB93793AE0}"/>
              </a:ext>
            </a:extLst>
          </p:cNvPr>
          <p:cNvSpPr/>
          <p:nvPr/>
        </p:nvSpPr>
        <p:spPr>
          <a:xfrm>
            <a:off x="889495" y="3880116"/>
            <a:ext cx="1057911" cy="10564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E7F7E"/>
          </a:solidFill>
          <a:ln w="63500">
            <a:noFill/>
            <a:miter lim="400000"/>
          </a:ln>
        </p:spPr>
        <p:txBody>
          <a:bodyPr lIns="0" tIns="0" rIns="0" bIns="0"/>
          <a:lstStyle/>
          <a:p>
            <a:pPr marL="0" marR="0" lvl="0" indent="0" defTabSz="814387" eaLnBrk="1" fontAlgn="auto" latinLnBrk="0" hangingPunct="1">
              <a:lnSpc>
                <a:spcPct val="90000"/>
              </a:lnSpc>
              <a:spcBef>
                <a:spcPts val="0"/>
              </a:spcBef>
              <a:spcAft>
                <a:spcPts val="0"/>
              </a:spcAft>
              <a:buClrTx/>
              <a:buSzTx/>
              <a:buFontTx/>
              <a:buNone/>
              <a:tabLst/>
              <a:defRPr sz="2400">
                <a:solidFill>
                  <a:srgbClr val="000000"/>
                </a:solidFill>
                <a:latin typeface="Arial"/>
                <a:ea typeface="Arial"/>
                <a:cs typeface="Arial"/>
                <a:sym typeface="Arial"/>
              </a:defRPr>
            </a:pPr>
            <a:endParaRPr kumimoji="0" sz="1400" b="0" i="0" u="none" strike="noStrike" kern="0" cap="none" spc="0" normalizeH="0" baseline="0" noProof="0">
              <a:ln>
                <a:noFill/>
              </a:ln>
              <a:solidFill>
                <a:srgbClr val="000000"/>
              </a:solidFill>
              <a:effectLst/>
              <a:uLnTx/>
              <a:uFillTx/>
              <a:latin typeface="Arial" panose="020B0604020202020204" pitchFamily="34" charset="0"/>
              <a:ea typeface="Arial"/>
              <a:cs typeface="Arial" panose="020B0604020202020204" pitchFamily="34" charset="0"/>
              <a:sym typeface="Arial"/>
            </a:endParaRPr>
          </a:p>
        </p:txBody>
      </p:sp>
      <p:sp>
        <p:nvSpPr>
          <p:cNvPr id="12" name="Shape 584">
            <a:extLst>
              <a:ext uri="{FF2B5EF4-FFF2-40B4-BE49-F238E27FC236}">
                <a16:creationId xmlns:a16="http://schemas.microsoft.com/office/drawing/2014/main" id="{E90E614F-56F3-4ACC-BC0A-7EE164181831}"/>
              </a:ext>
            </a:extLst>
          </p:cNvPr>
          <p:cNvSpPr/>
          <p:nvPr/>
        </p:nvSpPr>
        <p:spPr>
          <a:xfrm>
            <a:off x="873375" y="5236445"/>
            <a:ext cx="1090153" cy="10886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5A5A5"/>
          </a:solidFill>
          <a:ln w="12700">
            <a:noFill/>
            <a:miter lim="400000"/>
          </a:ln>
        </p:spPr>
        <p:txBody>
          <a:bodyPr lIns="0" tIns="0" rIns="0" bIns="0"/>
          <a:lstStyle/>
          <a:p>
            <a:pPr marL="0" marR="0" lvl="0" indent="0" defTabSz="814387" eaLnBrk="1" fontAlgn="auto" latinLnBrk="0" hangingPunct="1">
              <a:lnSpc>
                <a:spcPct val="90000"/>
              </a:lnSpc>
              <a:spcBef>
                <a:spcPts val="0"/>
              </a:spcBef>
              <a:spcAft>
                <a:spcPts val="0"/>
              </a:spcAft>
              <a:buClrTx/>
              <a:buSzTx/>
              <a:buFontTx/>
              <a:buNone/>
              <a:tabLst/>
              <a:defRPr sz="2400">
                <a:solidFill>
                  <a:srgbClr val="000000"/>
                </a:solidFill>
                <a:latin typeface="Arial"/>
                <a:ea typeface="Arial"/>
                <a:cs typeface="Arial"/>
                <a:sym typeface="Arial"/>
              </a:defRPr>
            </a:pPr>
            <a:endParaRPr kumimoji="0" sz="1400" b="0" i="0" u="none" strike="noStrike" kern="0" cap="none" spc="0" normalizeH="0" baseline="0" noProof="0">
              <a:ln>
                <a:noFill/>
              </a:ln>
              <a:solidFill>
                <a:srgbClr val="000000"/>
              </a:solidFill>
              <a:effectLst/>
              <a:uLnTx/>
              <a:uFillTx/>
              <a:latin typeface="Arial" panose="020B0604020202020204" pitchFamily="34" charset="0"/>
              <a:ea typeface="Arial"/>
              <a:cs typeface="Arial" panose="020B0604020202020204" pitchFamily="34" charset="0"/>
              <a:sym typeface="Arial"/>
            </a:endParaRPr>
          </a:p>
        </p:txBody>
      </p:sp>
      <p:sp>
        <p:nvSpPr>
          <p:cNvPr id="13" name="TextBox 11">
            <a:extLst>
              <a:ext uri="{FF2B5EF4-FFF2-40B4-BE49-F238E27FC236}">
                <a16:creationId xmlns:a16="http://schemas.microsoft.com/office/drawing/2014/main" id="{6DADB58C-1236-453A-8313-ADA32C6F7103}"/>
              </a:ext>
            </a:extLst>
          </p:cNvPr>
          <p:cNvSpPr txBox="1"/>
          <p:nvPr/>
        </p:nvSpPr>
        <p:spPr>
          <a:xfrm>
            <a:off x="2168814" y="2484120"/>
            <a:ext cx="6533226" cy="307777"/>
          </a:xfrm>
          <a:prstGeom prst="rect">
            <a:avLst/>
          </a:prstGeom>
          <a:noFill/>
        </p:spPr>
        <p:txBody>
          <a:bodyPr wrap="square" rtlCol="0">
            <a:spAutoFit/>
          </a:bodyPr>
          <a:lstStyle/>
          <a:p>
            <a:pPr defTabSz="914354"/>
            <a:r>
              <a:rPr lang="es-419" sz="1400" b="1" dirty="0">
                <a:solidFill>
                  <a:srgbClr val="000000">
                    <a:lumMod val="75000"/>
                    <a:lumOff val="25000"/>
                  </a:srgbClr>
                </a:solidFill>
                <a:latin typeface="Arial" panose="020B0604020202020204" pitchFamily="34" charset="0"/>
                <a:ea typeface="Lato" charset="0"/>
                <a:cs typeface="Arial" panose="020B0604020202020204" pitchFamily="34" charset="0"/>
              </a:rPr>
              <a:t>Falta de información relevante</a:t>
            </a:r>
          </a:p>
        </p:txBody>
      </p:sp>
      <p:sp>
        <p:nvSpPr>
          <p:cNvPr id="14" name="7 CuadroTexto">
            <a:extLst>
              <a:ext uri="{FF2B5EF4-FFF2-40B4-BE49-F238E27FC236}">
                <a16:creationId xmlns:a16="http://schemas.microsoft.com/office/drawing/2014/main" id="{F5F61F72-8935-4282-AFDA-0523A2CC30EF}"/>
              </a:ext>
            </a:extLst>
          </p:cNvPr>
          <p:cNvSpPr txBox="1"/>
          <p:nvPr/>
        </p:nvSpPr>
        <p:spPr>
          <a:xfrm>
            <a:off x="2168812" y="2769538"/>
            <a:ext cx="9078307" cy="954107"/>
          </a:xfrm>
          <a:prstGeom prst="rect">
            <a:avLst/>
          </a:prstGeom>
          <a:noFill/>
        </p:spPr>
        <p:txBody>
          <a:bodyPr wrap="square">
            <a:spAutoFit/>
          </a:bodyPr>
          <a:lstStyle/>
          <a:p>
            <a:pPr algn="just" defTabSz="914354">
              <a:defRPr/>
            </a:pPr>
            <a:r>
              <a:rPr lang="es-PE" sz="1400" dirty="0">
                <a:solidFill>
                  <a:schemeClr val="bg1">
                    <a:lumMod val="50000"/>
                  </a:schemeClr>
                </a:solidFill>
                <a:latin typeface="Arial" panose="020B0604020202020204" pitchFamily="34" charset="0"/>
                <a:cs typeface="Arial" panose="020B0604020202020204" pitchFamily="34" charset="0"/>
              </a:rPr>
              <a:t>Durante el proceso de empatizar, apenas hemos investigado u observado. Por lo que no hemos sido capaces de conectar con los problemas y necesidades del usuario. Como consecuencia, no hemos entendido que es verdaderamente relevante para él. Y hemos establecido un foco de acción del que probablemente no generemos soluciones que le aporten valor.</a:t>
            </a:r>
            <a:endParaRPr lang="es-419" sz="1400" dirty="0">
              <a:solidFill>
                <a:schemeClr val="bg1">
                  <a:lumMod val="50000"/>
                </a:schemeClr>
              </a:solidFill>
              <a:latin typeface="Arial" panose="020B0604020202020204" pitchFamily="34" charset="0"/>
              <a:ea typeface="Lato" charset="0"/>
              <a:cs typeface="Arial" panose="020B0604020202020204" pitchFamily="34" charset="0"/>
            </a:endParaRPr>
          </a:p>
        </p:txBody>
      </p:sp>
      <p:sp>
        <p:nvSpPr>
          <p:cNvPr id="15" name="TextBox 13">
            <a:extLst>
              <a:ext uri="{FF2B5EF4-FFF2-40B4-BE49-F238E27FC236}">
                <a16:creationId xmlns:a16="http://schemas.microsoft.com/office/drawing/2014/main" id="{149A5014-1C4E-48CA-8BB5-F31CC7BA218E}"/>
              </a:ext>
            </a:extLst>
          </p:cNvPr>
          <p:cNvSpPr txBox="1"/>
          <p:nvPr/>
        </p:nvSpPr>
        <p:spPr>
          <a:xfrm>
            <a:off x="2168814" y="3852110"/>
            <a:ext cx="6533226" cy="307777"/>
          </a:xfrm>
          <a:prstGeom prst="rect">
            <a:avLst/>
          </a:prstGeom>
          <a:noFill/>
        </p:spPr>
        <p:txBody>
          <a:bodyPr wrap="square" rtlCol="0">
            <a:spAutoFit/>
          </a:bodyPr>
          <a:lstStyle/>
          <a:p>
            <a:pPr defTabSz="914354"/>
            <a:r>
              <a:rPr lang="es-PE" sz="1400" b="1" dirty="0">
                <a:solidFill>
                  <a:srgbClr val="000000">
                    <a:lumMod val="75000"/>
                    <a:lumOff val="25000"/>
                  </a:srgbClr>
                </a:solidFill>
                <a:latin typeface="Arial" panose="020B0604020202020204" pitchFamily="34" charset="0"/>
                <a:ea typeface="Lato" charset="0"/>
                <a:cs typeface="Arial" panose="020B0604020202020204" pitchFamily="34" charset="0"/>
              </a:rPr>
              <a:t>Definir un foco de acción demasiado amplio</a:t>
            </a:r>
            <a:endParaRPr lang="es-419" sz="1400" b="1" dirty="0">
              <a:solidFill>
                <a:srgbClr val="000000">
                  <a:lumMod val="75000"/>
                  <a:lumOff val="25000"/>
                </a:srgbClr>
              </a:solidFill>
              <a:latin typeface="Arial" panose="020B0604020202020204" pitchFamily="34" charset="0"/>
              <a:ea typeface="Lato" charset="0"/>
              <a:cs typeface="Arial" panose="020B0604020202020204" pitchFamily="34" charset="0"/>
            </a:endParaRPr>
          </a:p>
        </p:txBody>
      </p:sp>
      <p:sp>
        <p:nvSpPr>
          <p:cNvPr id="16" name="7 CuadroTexto">
            <a:extLst>
              <a:ext uri="{FF2B5EF4-FFF2-40B4-BE49-F238E27FC236}">
                <a16:creationId xmlns:a16="http://schemas.microsoft.com/office/drawing/2014/main" id="{254E036B-0B19-4F77-8AE5-99AA44111E5F}"/>
              </a:ext>
            </a:extLst>
          </p:cNvPr>
          <p:cNvSpPr txBox="1"/>
          <p:nvPr/>
        </p:nvSpPr>
        <p:spPr>
          <a:xfrm>
            <a:off x="2168812" y="4152768"/>
            <a:ext cx="9078307" cy="523220"/>
          </a:xfrm>
          <a:prstGeom prst="rect">
            <a:avLst/>
          </a:prstGeom>
          <a:noFill/>
        </p:spPr>
        <p:txBody>
          <a:bodyPr wrap="square">
            <a:spAutoFit/>
          </a:bodyPr>
          <a:lstStyle/>
          <a:p>
            <a:pPr defTabSz="914354">
              <a:defRPr/>
            </a:pPr>
            <a:r>
              <a:rPr lang="es-PE" sz="1400" dirty="0">
                <a:solidFill>
                  <a:schemeClr val="bg1">
                    <a:lumMod val="50000"/>
                  </a:schemeClr>
                </a:solidFill>
                <a:latin typeface="Arial" panose="020B0604020202020204" pitchFamily="34" charset="0"/>
                <a:ea typeface="Lato" charset="0"/>
                <a:cs typeface="Arial" panose="020B0604020202020204" pitchFamily="34" charset="0"/>
              </a:rPr>
              <a:t>Al contrario que en el caso anterior, hemos recogido mucha información y no somos capaces de poder sintetizar la información por ende se dificulta encontrar la problemática que realmente es necesaria resolver.</a:t>
            </a:r>
            <a:endParaRPr lang="es-419" sz="1400" dirty="0">
              <a:solidFill>
                <a:schemeClr val="bg1">
                  <a:lumMod val="50000"/>
                </a:schemeClr>
              </a:solidFill>
              <a:latin typeface="Arial" panose="020B0604020202020204" pitchFamily="34" charset="0"/>
              <a:ea typeface="Lato" charset="0"/>
              <a:cs typeface="Arial" panose="020B0604020202020204" pitchFamily="34" charset="0"/>
            </a:endParaRPr>
          </a:p>
        </p:txBody>
      </p:sp>
      <p:sp>
        <p:nvSpPr>
          <p:cNvPr id="17" name="TextBox 15">
            <a:extLst>
              <a:ext uri="{FF2B5EF4-FFF2-40B4-BE49-F238E27FC236}">
                <a16:creationId xmlns:a16="http://schemas.microsoft.com/office/drawing/2014/main" id="{F4BD3AD8-4F01-4176-B486-B07F404E3977}"/>
              </a:ext>
            </a:extLst>
          </p:cNvPr>
          <p:cNvSpPr txBox="1"/>
          <p:nvPr/>
        </p:nvSpPr>
        <p:spPr>
          <a:xfrm>
            <a:off x="2175533" y="5220099"/>
            <a:ext cx="6533226" cy="307777"/>
          </a:xfrm>
          <a:prstGeom prst="rect">
            <a:avLst/>
          </a:prstGeom>
          <a:noFill/>
        </p:spPr>
        <p:txBody>
          <a:bodyPr wrap="square" rtlCol="0">
            <a:spAutoFit/>
          </a:bodyPr>
          <a:lstStyle/>
          <a:p>
            <a:pPr defTabSz="914354"/>
            <a:r>
              <a:rPr lang="es-PE" sz="1400" b="1" dirty="0">
                <a:solidFill>
                  <a:srgbClr val="000000">
                    <a:lumMod val="75000"/>
                    <a:lumOff val="25000"/>
                  </a:srgbClr>
                </a:solidFill>
                <a:latin typeface="Arial" panose="020B0604020202020204" pitchFamily="34" charset="0"/>
                <a:ea typeface="Lato" charset="0"/>
                <a:cs typeface="Arial" panose="020B0604020202020204" pitchFamily="34" charset="0"/>
              </a:rPr>
              <a:t>Definir focos de acción excesivamente concretos o poco relevantes</a:t>
            </a:r>
            <a:endParaRPr lang="es-419" sz="1400" b="1" dirty="0">
              <a:solidFill>
                <a:srgbClr val="000000">
                  <a:lumMod val="75000"/>
                  <a:lumOff val="25000"/>
                </a:srgbClr>
              </a:solidFill>
              <a:latin typeface="Arial" panose="020B0604020202020204" pitchFamily="34" charset="0"/>
              <a:ea typeface="Lato" charset="0"/>
              <a:cs typeface="Arial" panose="020B0604020202020204" pitchFamily="34" charset="0"/>
            </a:endParaRPr>
          </a:p>
        </p:txBody>
      </p:sp>
      <p:sp>
        <p:nvSpPr>
          <p:cNvPr id="18" name="7 CuadroTexto">
            <a:extLst>
              <a:ext uri="{FF2B5EF4-FFF2-40B4-BE49-F238E27FC236}">
                <a16:creationId xmlns:a16="http://schemas.microsoft.com/office/drawing/2014/main" id="{8CACB18A-372E-42E0-9971-BE566AA0B301}"/>
              </a:ext>
            </a:extLst>
          </p:cNvPr>
          <p:cNvSpPr txBox="1"/>
          <p:nvPr/>
        </p:nvSpPr>
        <p:spPr>
          <a:xfrm>
            <a:off x="2175530" y="5444557"/>
            <a:ext cx="9078307" cy="954107"/>
          </a:xfrm>
          <a:prstGeom prst="rect">
            <a:avLst/>
          </a:prstGeom>
          <a:noFill/>
        </p:spPr>
        <p:txBody>
          <a:bodyPr wrap="square">
            <a:spAutoFit/>
          </a:bodyPr>
          <a:lstStyle/>
          <a:p>
            <a:pPr defTabSz="914354">
              <a:defRPr/>
            </a:pPr>
            <a:endParaRPr lang="es-419" sz="1400" dirty="0">
              <a:solidFill>
                <a:schemeClr val="bg1">
                  <a:lumMod val="50000"/>
                </a:schemeClr>
              </a:solidFill>
              <a:latin typeface="Arial" panose="020B0604020202020204" pitchFamily="34" charset="0"/>
              <a:ea typeface="Lato" charset="0"/>
              <a:cs typeface="Arial" panose="020B0604020202020204" pitchFamily="34" charset="0"/>
            </a:endParaRPr>
          </a:p>
          <a:p>
            <a:pPr defTabSz="914354">
              <a:defRPr/>
            </a:pPr>
            <a:r>
              <a:rPr lang="es-PE" sz="1400" dirty="0">
                <a:solidFill>
                  <a:schemeClr val="bg1">
                    <a:lumMod val="50000"/>
                  </a:schemeClr>
                </a:solidFill>
                <a:latin typeface="Arial" panose="020B0604020202020204" pitchFamily="34" charset="0"/>
                <a:cs typeface="Arial" panose="020B0604020202020204" pitchFamily="34" charset="0"/>
              </a:rPr>
              <a:t>Cuando esto sucede, el problema es haber acotado demasiado. O haber puesto la atención en algo no importante. Las consecuencias serán una limitación notable  en la siguiente fase. La formulación del reto creativo nos impedirá satisfacer necesidades y deseos importantes del usuario.</a:t>
            </a:r>
            <a:endParaRPr lang="es-419" sz="1400" dirty="0">
              <a:solidFill>
                <a:schemeClr val="bg1">
                  <a:lumMod val="50000"/>
                </a:schemeClr>
              </a:solidFill>
              <a:latin typeface="Arial" panose="020B0604020202020204" pitchFamily="34" charset="0"/>
              <a:ea typeface="Lato" charset="0"/>
              <a:cs typeface="Arial" panose="020B0604020202020204" pitchFamily="34" charset="0"/>
            </a:endParaRPr>
          </a:p>
        </p:txBody>
      </p:sp>
      <p:pic>
        <p:nvPicPr>
          <p:cNvPr id="25" name="Gráfico 24" descr="Notas adhesivas  contorno">
            <a:extLst>
              <a:ext uri="{FF2B5EF4-FFF2-40B4-BE49-F238E27FC236}">
                <a16:creationId xmlns:a16="http://schemas.microsoft.com/office/drawing/2014/main" id="{9706C305-A7CF-4321-8332-C178313F89E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0860" y="2580360"/>
            <a:ext cx="914400" cy="914400"/>
          </a:xfrm>
          <a:prstGeom prst="rect">
            <a:avLst/>
          </a:prstGeom>
        </p:spPr>
      </p:pic>
      <p:pic>
        <p:nvPicPr>
          <p:cNvPr id="27" name="Gráfico 26" descr="Código QR contorno">
            <a:extLst>
              <a:ext uri="{FF2B5EF4-FFF2-40B4-BE49-F238E27FC236}">
                <a16:creationId xmlns:a16="http://schemas.microsoft.com/office/drawing/2014/main" id="{BF77051D-180D-4CBE-82A0-FEB12BC595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0860" y="5305920"/>
            <a:ext cx="914400" cy="914400"/>
          </a:xfrm>
          <a:prstGeom prst="rect">
            <a:avLst/>
          </a:prstGeom>
        </p:spPr>
      </p:pic>
      <p:pic>
        <p:nvPicPr>
          <p:cNvPr id="29" name="Gráfico 28" descr="Signo con relleno sólido">
            <a:extLst>
              <a:ext uri="{FF2B5EF4-FFF2-40B4-BE49-F238E27FC236}">
                <a16:creationId xmlns:a16="http://schemas.microsoft.com/office/drawing/2014/main" id="{4BADD88A-5FB7-4E03-BC5A-C0519D51F96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40860" y="3992880"/>
            <a:ext cx="914400" cy="914400"/>
          </a:xfrm>
          <a:prstGeom prst="rect">
            <a:avLst/>
          </a:prstGeom>
        </p:spPr>
      </p:pic>
    </p:spTree>
    <p:extLst>
      <p:ext uri="{BB962C8B-B14F-4D97-AF65-F5344CB8AC3E}">
        <p14:creationId xmlns:p14="http://schemas.microsoft.com/office/powerpoint/2010/main" val="589212707"/>
      </p:ext>
    </p:extLst>
  </p:cSld>
  <p:clrMapOvr>
    <a:masterClrMapping/>
  </p:clrMapOvr>
</p:sld>
</file>

<file path=ppt/theme/theme1.xml><?xml version="1.0" encoding="utf-8"?>
<a:theme xmlns:a="http://schemas.openxmlformats.org/drawingml/2006/main" name="Idat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dat Tema" id="{F9A5B7A9-AE16-1C41-B438-813154C9E26F}" vid="{0ADD631B-3883-9845-989E-D5E8CD3ACA0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4E4FDBCC2C2A9E4991D3E6D92080BF1D" ma:contentTypeVersion="13" ma:contentTypeDescription="Crear nuevo documento." ma:contentTypeScope="" ma:versionID="5277ad7b935b791a40cde8710d3e961a">
  <xsd:schema xmlns:xsd="http://www.w3.org/2001/XMLSchema" xmlns:xs="http://www.w3.org/2001/XMLSchema" xmlns:p="http://schemas.microsoft.com/office/2006/metadata/properties" xmlns:ns2="2160a2c5-c60e-4388-9d8c-8cfce6077867" xmlns:ns3="35ebf031-a504-45cd-aa0d-0f096058efc2" targetNamespace="http://schemas.microsoft.com/office/2006/metadata/properties" ma:root="true" ma:fieldsID="d2da8f289e1e197f6627d43c1415a75e" ns2:_="" ns3:_="">
    <xsd:import namespace="2160a2c5-c60e-4388-9d8c-8cfce6077867"/>
    <xsd:import namespace="35ebf031-a504-45cd-aa0d-0f096058efc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60a2c5-c60e-4388-9d8c-8cfce60778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5ebf031-a504-45cd-aa0d-0f096058efc2" elementFormDefault="qualified">
    <xsd:import namespace="http://schemas.microsoft.com/office/2006/documentManagement/types"/>
    <xsd:import namespace="http://schemas.microsoft.com/office/infopath/2007/PartnerControls"/>
    <xsd:element name="SharedWithUsers" ma:index="12"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CE1E6A6-8ADB-4C8B-86EA-804E955FD8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160a2c5-c60e-4388-9d8c-8cfce6077867"/>
    <ds:schemaRef ds:uri="35ebf031-a504-45cd-aa0d-0f096058ef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14FE58E-FE7F-43F1-BD0D-4A9D60109A8B}">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purl.org/dc/elements/1.1/"/>
    <ds:schemaRef ds:uri="92f665f1-379d-4402-bd07-afabc33bff16"/>
    <ds:schemaRef ds:uri="http://schemas.microsoft.com/office/infopath/2007/PartnerControls"/>
    <ds:schemaRef ds:uri="b2f1b6dc-0811-4178-b44e-61abc6c46c0b"/>
    <ds:schemaRef ds:uri="http://www.w3.org/XML/1998/namespace"/>
    <ds:schemaRef ds:uri="http://purl.org/dc/dcmitype/"/>
  </ds:schemaRefs>
</ds:datastoreItem>
</file>

<file path=customXml/itemProps3.xml><?xml version="1.0" encoding="utf-8"?>
<ds:datastoreItem xmlns:ds="http://schemas.openxmlformats.org/officeDocument/2006/customXml" ds:itemID="{9C3AF350-0AF4-41D5-8E1C-AD4B41B8428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6397</TotalTime>
  <Words>1278</Words>
  <Application>Microsoft Office PowerPoint</Application>
  <PresentationFormat>Widescreen</PresentationFormat>
  <Paragraphs>94</Paragraphs>
  <Slides>17</Slides>
  <Notes>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Idat Tema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piero robles chavez</dc:creator>
  <cp:lastModifiedBy>Jesus Orrego</cp:lastModifiedBy>
  <cp:revision>267</cp:revision>
  <dcterms:created xsi:type="dcterms:W3CDTF">2019-08-23T20:21:46Z</dcterms:created>
  <dcterms:modified xsi:type="dcterms:W3CDTF">2021-08-24T14:29:12Z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0x0101004E4FDBCC2C2A9E4991D3E6D92080BF1D</vt:lpwstr>
  </property>
</Properties>
</file>

<file path=docProps/thumbnail.jpeg>
</file>